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B75"/>
    <a:srgbClr val="D0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E4804-DB17-4259-AEA2-46DA9727DA85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E74F-3A20-4D71-8A06-74EABC7941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71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E74F-3A20-4D71-8A06-74EABC79418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26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90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04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4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71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54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43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8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82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99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893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7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D526-0675-48B6-B25F-92B3C248A99C}" type="datetimeFigureOut">
              <a:rPr lang="uk-UA" smtClean="0"/>
              <a:t>07.09.2022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B8D03-B3C3-416D-BA12-35BAD821E0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0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21574" r="7976" b="8763"/>
          <a:stretch/>
        </p:blipFill>
        <p:spPr>
          <a:xfrm>
            <a:off x="0" y="1240971"/>
            <a:ext cx="12224292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-2" y="5232400"/>
            <a:ext cx="12200273" cy="162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898" r="1787" b="16364"/>
          <a:stretch/>
        </p:blipFill>
        <p:spPr>
          <a:xfrm>
            <a:off x="-1" y="428171"/>
            <a:ext cx="12200273" cy="5246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5941" y="5804878"/>
            <a:ext cx="706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Закон України «Про внесення змін до деяких законів України щодо надання соціальних послуг у разі введення надзвичайного або воєнного стану в Україні або окремих місцевостях.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4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-2" y="5232400"/>
            <a:ext cx="12200273" cy="162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r="992"/>
          <a:stretch/>
        </p:blipFill>
        <p:spPr>
          <a:xfrm>
            <a:off x="-2" y="333829"/>
            <a:ext cx="12192000" cy="55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-2" y="5232400"/>
            <a:ext cx="12200273" cy="162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/>
          <a:stretch/>
        </p:blipFill>
        <p:spPr>
          <a:xfrm>
            <a:off x="0" y="798286"/>
            <a:ext cx="12192000" cy="55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r="1190" b="37551"/>
          <a:stretch/>
        </p:blipFill>
        <p:spPr>
          <a:xfrm>
            <a:off x="0" y="27191"/>
            <a:ext cx="12192000" cy="376042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540654" y="4444776"/>
            <a:ext cx="2739576" cy="17272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595084" y="4534039"/>
            <a:ext cx="25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mtClean="0"/>
              <a:t>Прийняття рішення про надання соціальних послуг уповноваженим органом / надавачем</a:t>
            </a:r>
          </a:p>
          <a:p>
            <a:pPr algn="ctr"/>
            <a:r>
              <a:rPr lang="uk-UA" i="1" smtClean="0">
                <a:solidFill>
                  <a:schemeClr val="accent6">
                    <a:lumMod val="75000"/>
                  </a:schemeClr>
                </a:solidFill>
              </a:rPr>
              <a:t>*Невідкладно</a:t>
            </a:r>
            <a:endParaRPr lang="uk-UA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849913" y="4543247"/>
            <a:ext cx="2768602" cy="137885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937002" y="4632510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mtClean="0"/>
              <a:t>Забезпечення надання соціальних послуг екстренно (кризово)</a:t>
            </a:r>
          </a:p>
          <a:p>
            <a:pPr algn="ctr"/>
            <a:r>
              <a:rPr lang="uk-UA" i="1" smtClean="0">
                <a:solidFill>
                  <a:schemeClr val="accent6">
                    <a:lumMod val="75000"/>
                  </a:schemeClr>
                </a:solidFill>
              </a:rPr>
              <a:t>*Протягом  доби</a:t>
            </a:r>
            <a:endParaRPr lang="uk-UA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489369" y="4355513"/>
            <a:ext cx="4557488" cy="172597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489369" y="4444776"/>
            <a:ext cx="442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mtClean="0"/>
              <a:t>Надсилання примірника акта про надання соціальних послуг екстренно (кризово) до уповноваженого органу соціального захисту</a:t>
            </a:r>
          </a:p>
          <a:p>
            <a:pPr algn="ctr"/>
            <a:r>
              <a:rPr lang="uk-UA" i="1" smtClean="0">
                <a:solidFill>
                  <a:schemeClr val="accent6">
                    <a:lumMod val="75000"/>
                  </a:schemeClr>
                </a:solidFill>
              </a:rPr>
              <a:t>*Протягом місяця</a:t>
            </a:r>
            <a:endParaRPr lang="uk-UA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трілка вправо 8"/>
          <p:cNvSpPr/>
          <p:nvPr/>
        </p:nvSpPr>
        <p:spPr>
          <a:xfrm>
            <a:off x="0" y="5239657"/>
            <a:ext cx="540654" cy="1886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280230" y="5197899"/>
            <a:ext cx="511626" cy="22095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зі стрілкою 13"/>
          <p:cNvCxnSpPr/>
          <p:nvPr/>
        </p:nvCxnSpPr>
        <p:spPr>
          <a:xfrm flipV="1">
            <a:off x="6618515" y="5239657"/>
            <a:ext cx="870854" cy="1451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87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-2" y="5232400"/>
            <a:ext cx="12200273" cy="162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538"/>
            <a:ext cx="12192000" cy="53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8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70</Words>
  <Application>Microsoft Office PowerPoint</Application>
  <PresentationFormat>Широкоэкранный</PresentationFormat>
  <Paragraphs>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User</cp:lastModifiedBy>
  <cp:revision>13</cp:revision>
  <dcterms:created xsi:type="dcterms:W3CDTF">2022-06-14T13:25:38Z</dcterms:created>
  <dcterms:modified xsi:type="dcterms:W3CDTF">2022-09-07T18:06:12Z</dcterms:modified>
</cp:coreProperties>
</file>