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5" r:id="rId19"/>
    <p:sldId id="274" r:id="rId20"/>
    <p:sldId id="269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9525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1E7B21-9D37-41DF-9E71-FD01672B495C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397AC61-08A3-4703-A652-C87392F72385}">
      <dgm:prSet phldrT="[Текст]" phldr="1"/>
      <dgm:spPr/>
      <dgm:t>
        <a:bodyPr/>
        <a:lstStyle/>
        <a:p>
          <a:endParaRPr lang="ru-RU" dirty="0"/>
        </a:p>
      </dgm:t>
    </dgm:pt>
    <dgm:pt modelId="{1642352B-C3FD-4C69-9148-57F2A4B8A3B2}" type="parTrans" cxnId="{27EA42A8-FFF2-46FC-A2D6-A17194555489}">
      <dgm:prSet/>
      <dgm:spPr/>
      <dgm:t>
        <a:bodyPr/>
        <a:lstStyle/>
        <a:p>
          <a:endParaRPr lang="ru-RU"/>
        </a:p>
      </dgm:t>
    </dgm:pt>
    <dgm:pt modelId="{052222FD-70DC-4E26-92C0-FF0D7865FD89}" type="sibTrans" cxnId="{27EA42A8-FFF2-46FC-A2D6-A17194555489}">
      <dgm:prSet/>
      <dgm:spPr/>
      <dgm:t>
        <a:bodyPr/>
        <a:lstStyle/>
        <a:p>
          <a:endParaRPr lang="ru-RU"/>
        </a:p>
      </dgm:t>
    </dgm:pt>
    <dgm:pt modelId="{E75ABDBF-9397-48B0-B824-50FE03BE1CF6}">
      <dgm:prSet phldrT="[Текст]" phldr="1"/>
      <dgm:spPr/>
      <dgm:t>
        <a:bodyPr/>
        <a:lstStyle/>
        <a:p>
          <a:endParaRPr lang="ru-RU"/>
        </a:p>
      </dgm:t>
    </dgm:pt>
    <dgm:pt modelId="{F53FD794-F1D4-49FF-A640-0770C12733B3}" type="parTrans" cxnId="{E266E46D-5B52-492A-A9C6-FB45A864E329}">
      <dgm:prSet/>
      <dgm:spPr/>
      <dgm:t>
        <a:bodyPr/>
        <a:lstStyle/>
        <a:p>
          <a:endParaRPr lang="ru-RU"/>
        </a:p>
      </dgm:t>
    </dgm:pt>
    <dgm:pt modelId="{CC36AD09-6C49-4402-9C0F-325DA500D83A}" type="sibTrans" cxnId="{E266E46D-5B52-492A-A9C6-FB45A864E329}">
      <dgm:prSet/>
      <dgm:spPr/>
      <dgm:t>
        <a:bodyPr/>
        <a:lstStyle/>
        <a:p>
          <a:endParaRPr lang="ru-RU"/>
        </a:p>
      </dgm:t>
    </dgm:pt>
    <dgm:pt modelId="{C8543B75-13D8-4380-B3EA-1189CD5928BD}">
      <dgm:prSet phldrT="[Текст]" phldr="1"/>
      <dgm:spPr/>
      <dgm:t>
        <a:bodyPr/>
        <a:lstStyle/>
        <a:p>
          <a:endParaRPr lang="ru-RU" dirty="0"/>
        </a:p>
      </dgm:t>
    </dgm:pt>
    <dgm:pt modelId="{87D8B3F2-049F-4895-B619-749E859B10AD}" type="parTrans" cxnId="{7CBC20CA-8413-4339-BE30-4A412A5BCBF1}">
      <dgm:prSet/>
      <dgm:spPr/>
      <dgm:t>
        <a:bodyPr/>
        <a:lstStyle/>
        <a:p>
          <a:endParaRPr lang="ru-RU"/>
        </a:p>
      </dgm:t>
    </dgm:pt>
    <dgm:pt modelId="{C3247D6C-1277-4DAE-9EE1-6A0B79F15D11}" type="sibTrans" cxnId="{7CBC20CA-8413-4339-BE30-4A412A5BCBF1}">
      <dgm:prSet/>
      <dgm:spPr/>
      <dgm:t>
        <a:bodyPr/>
        <a:lstStyle/>
        <a:p>
          <a:endParaRPr lang="ru-RU"/>
        </a:p>
      </dgm:t>
    </dgm:pt>
    <dgm:pt modelId="{4620A747-B1B3-4ACB-8A62-EF45D68D0341}">
      <dgm:prSet phldrT="[Текст]"/>
      <dgm:spPr/>
      <dgm:t>
        <a:bodyPr/>
        <a:lstStyle/>
        <a:p>
          <a:r>
            <a:rPr lang="uk-UA" dirty="0" smtClean="0"/>
            <a:t>800 респондентів </a:t>
          </a:r>
          <a:endParaRPr lang="ru-RU" dirty="0"/>
        </a:p>
      </dgm:t>
    </dgm:pt>
    <dgm:pt modelId="{4BF947FA-BBE9-4A93-910C-2C61482388C8}" type="parTrans" cxnId="{8EC88379-00C6-4EAB-8263-23E017EA0429}">
      <dgm:prSet/>
      <dgm:spPr/>
      <dgm:t>
        <a:bodyPr/>
        <a:lstStyle/>
        <a:p>
          <a:endParaRPr lang="ru-RU"/>
        </a:p>
      </dgm:t>
    </dgm:pt>
    <dgm:pt modelId="{3EAD0436-D06C-4805-A675-10FA38969A22}" type="sibTrans" cxnId="{8EC88379-00C6-4EAB-8263-23E017EA0429}">
      <dgm:prSet/>
      <dgm:spPr/>
      <dgm:t>
        <a:bodyPr/>
        <a:lstStyle/>
        <a:p>
          <a:endParaRPr lang="ru-RU"/>
        </a:p>
      </dgm:t>
    </dgm:pt>
    <dgm:pt modelId="{19504F05-18C7-4384-90E0-5BB75942394A}">
      <dgm:prSet/>
      <dgm:spPr/>
      <dgm:t>
        <a:bodyPr/>
        <a:lstStyle/>
        <a:p>
          <a:r>
            <a:rPr lang="uk-UA" dirty="0" smtClean="0"/>
            <a:t>Інтерв’ю </a:t>
          </a:r>
          <a:r>
            <a:rPr lang="uk-UA" dirty="0" err="1" smtClean="0"/>
            <a:t>face-to-face</a:t>
          </a:r>
          <a:endParaRPr lang="ru-RU" dirty="0"/>
        </a:p>
      </dgm:t>
    </dgm:pt>
    <dgm:pt modelId="{F4D5424D-FFD5-48F7-BE6A-3BC0CBE519E6}" type="parTrans" cxnId="{6F5B1AF7-0236-4E15-86FD-024D65790F4B}">
      <dgm:prSet/>
      <dgm:spPr/>
      <dgm:t>
        <a:bodyPr/>
        <a:lstStyle/>
        <a:p>
          <a:endParaRPr lang="ru-RU"/>
        </a:p>
      </dgm:t>
    </dgm:pt>
    <dgm:pt modelId="{AD8B8887-F2B8-43AC-A751-E86222169F15}" type="sibTrans" cxnId="{6F5B1AF7-0236-4E15-86FD-024D65790F4B}">
      <dgm:prSet/>
      <dgm:spPr/>
      <dgm:t>
        <a:bodyPr/>
        <a:lstStyle/>
        <a:p>
          <a:endParaRPr lang="ru-RU"/>
        </a:p>
      </dgm:t>
    </dgm:pt>
    <dgm:pt modelId="{C8BA8664-4FCE-41CD-93F6-17A535563F1C}">
      <dgm:prSet/>
      <dgm:spPr/>
      <dgm:t>
        <a:bodyPr/>
        <a:lstStyle/>
        <a:p>
          <a:r>
            <a:rPr lang="uk-UA" dirty="0" smtClean="0"/>
            <a:t>Період  проведення: 16 – 18.01.2016</a:t>
          </a:r>
          <a:endParaRPr lang="ru-RU" dirty="0"/>
        </a:p>
      </dgm:t>
    </dgm:pt>
    <dgm:pt modelId="{F2BE2291-B5D0-4DCF-B165-5F3CC455022E}" type="parTrans" cxnId="{70E0FC5B-B755-48AB-889A-35BC2D8706BB}">
      <dgm:prSet/>
      <dgm:spPr/>
      <dgm:t>
        <a:bodyPr/>
        <a:lstStyle/>
        <a:p>
          <a:endParaRPr lang="ru-RU"/>
        </a:p>
      </dgm:t>
    </dgm:pt>
    <dgm:pt modelId="{19C04B7B-E7FF-4B02-93B0-14D875BE17ED}" type="sibTrans" cxnId="{70E0FC5B-B755-48AB-889A-35BC2D8706BB}">
      <dgm:prSet/>
      <dgm:spPr/>
      <dgm:t>
        <a:bodyPr/>
        <a:lstStyle/>
        <a:p>
          <a:endParaRPr lang="ru-RU"/>
        </a:p>
      </dgm:t>
    </dgm:pt>
    <dgm:pt modelId="{BB85A9F3-DB41-487D-8B59-7569EC4BA1E2}">
      <dgm:prSet phldrT="[Текст]"/>
      <dgm:spPr/>
      <dgm:t>
        <a:bodyPr/>
        <a:lstStyle/>
        <a:p>
          <a:endParaRPr lang="ru-RU" dirty="0"/>
        </a:p>
      </dgm:t>
    </dgm:pt>
    <dgm:pt modelId="{203E19E7-7530-4A0D-B384-CDCD4E294DAB}" type="parTrans" cxnId="{FD1F0399-7DA1-4B78-95B8-BFA5B06A6E87}">
      <dgm:prSet/>
      <dgm:spPr/>
      <dgm:t>
        <a:bodyPr/>
        <a:lstStyle/>
        <a:p>
          <a:endParaRPr lang="ru-RU"/>
        </a:p>
      </dgm:t>
    </dgm:pt>
    <dgm:pt modelId="{7B48F385-C0F9-48C3-B2BE-644F14AFB648}" type="sibTrans" cxnId="{FD1F0399-7DA1-4B78-95B8-BFA5B06A6E87}">
      <dgm:prSet/>
      <dgm:spPr/>
      <dgm:t>
        <a:bodyPr/>
        <a:lstStyle/>
        <a:p>
          <a:endParaRPr lang="ru-RU"/>
        </a:p>
      </dgm:t>
    </dgm:pt>
    <dgm:pt modelId="{09C8D8F8-4E03-4C40-A2BF-3BE79EA9B416}">
      <dgm:prSet/>
      <dgm:spPr/>
      <dgm:t>
        <a:bodyPr/>
        <a:lstStyle/>
        <a:p>
          <a:r>
            <a:rPr lang="uk-UA" dirty="0" smtClean="0"/>
            <a:t>Максимально допустима похибка 5%</a:t>
          </a:r>
          <a:endParaRPr lang="ru-RU" dirty="0"/>
        </a:p>
      </dgm:t>
    </dgm:pt>
    <dgm:pt modelId="{63D71859-988C-48AC-80D2-2F64CEE18AA0}" type="parTrans" cxnId="{05F60B55-8B67-4634-AC7E-26C0736BBBC9}">
      <dgm:prSet/>
      <dgm:spPr/>
      <dgm:t>
        <a:bodyPr/>
        <a:lstStyle/>
        <a:p>
          <a:endParaRPr lang="ru-RU"/>
        </a:p>
      </dgm:t>
    </dgm:pt>
    <dgm:pt modelId="{CD832BA2-C49A-4579-AAD6-5148684CB92F}" type="sibTrans" cxnId="{05F60B55-8B67-4634-AC7E-26C0736BBBC9}">
      <dgm:prSet/>
      <dgm:spPr/>
      <dgm:t>
        <a:bodyPr/>
        <a:lstStyle/>
        <a:p>
          <a:endParaRPr lang="ru-RU"/>
        </a:p>
      </dgm:t>
    </dgm:pt>
    <dgm:pt modelId="{28D54B2E-ACF7-48D9-AC54-73B0087AC386}" type="pres">
      <dgm:prSet presAssocID="{A21E7B21-9D37-41DF-9E71-FD01672B495C}" presName="linearFlow" presStyleCnt="0">
        <dgm:presLayoutVars>
          <dgm:dir/>
          <dgm:animLvl val="lvl"/>
          <dgm:resizeHandles val="exact"/>
        </dgm:presLayoutVars>
      </dgm:prSet>
      <dgm:spPr/>
    </dgm:pt>
    <dgm:pt modelId="{F89FA10E-382D-4401-8D61-6F477275CC77}" type="pres">
      <dgm:prSet presAssocID="{C397AC61-08A3-4703-A652-C87392F72385}" presName="composite" presStyleCnt="0"/>
      <dgm:spPr/>
    </dgm:pt>
    <dgm:pt modelId="{07FEFBB3-EEF9-4986-A43A-493513A67B62}" type="pres">
      <dgm:prSet presAssocID="{C397AC61-08A3-4703-A652-C87392F72385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37913158-70E5-4883-9CA7-07D59592CB26}" type="pres">
      <dgm:prSet presAssocID="{C397AC61-08A3-4703-A652-C87392F7238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E10A4A-BEEC-459D-AB20-1DF3FD502F5D}" type="pres">
      <dgm:prSet presAssocID="{052222FD-70DC-4E26-92C0-FF0D7865FD89}" presName="sp" presStyleCnt="0"/>
      <dgm:spPr/>
    </dgm:pt>
    <dgm:pt modelId="{58A567CA-AC94-4685-BC51-FCDBEDA598A5}" type="pres">
      <dgm:prSet presAssocID="{E75ABDBF-9397-48B0-B824-50FE03BE1CF6}" presName="composite" presStyleCnt="0"/>
      <dgm:spPr/>
    </dgm:pt>
    <dgm:pt modelId="{E1F12657-7F94-4DE7-8599-A9439EDFDBC4}" type="pres">
      <dgm:prSet presAssocID="{E75ABDBF-9397-48B0-B824-50FE03BE1CF6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191F8BC1-D6B4-480F-BAF3-2956501844AA}" type="pres">
      <dgm:prSet presAssocID="{E75ABDBF-9397-48B0-B824-50FE03BE1CF6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1E6C65-1C40-4D5F-B8CF-DF87DFBA5C30}" type="pres">
      <dgm:prSet presAssocID="{CC36AD09-6C49-4402-9C0F-325DA500D83A}" presName="sp" presStyleCnt="0"/>
      <dgm:spPr/>
    </dgm:pt>
    <dgm:pt modelId="{F2A0F786-ED9B-4402-880B-27641E52B9FC}" type="pres">
      <dgm:prSet presAssocID="{C8543B75-13D8-4380-B3EA-1189CD5928BD}" presName="composite" presStyleCnt="0"/>
      <dgm:spPr/>
    </dgm:pt>
    <dgm:pt modelId="{BB01FEA6-7689-4C38-9A2D-9FA80E8F98F4}" type="pres">
      <dgm:prSet presAssocID="{C8543B75-13D8-4380-B3EA-1189CD5928BD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C982B327-B5F9-4C27-88AC-E336264C3546}" type="pres">
      <dgm:prSet presAssocID="{C8543B75-13D8-4380-B3EA-1189CD5928B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952E1C-F1DC-4DD9-89EA-A8451D944FD2}" type="pres">
      <dgm:prSet presAssocID="{C3247D6C-1277-4DAE-9EE1-6A0B79F15D11}" presName="sp" presStyleCnt="0"/>
      <dgm:spPr/>
    </dgm:pt>
    <dgm:pt modelId="{2DDC11A2-F3AB-49E7-92CE-D5FFE8D90998}" type="pres">
      <dgm:prSet presAssocID="{BB85A9F3-DB41-487D-8B59-7569EC4BA1E2}" presName="composite" presStyleCnt="0"/>
      <dgm:spPr/>
    </dgm:pt>
    <dgm:pt modelId="{C99AA71D-51DC-48FC-907C-99BB65392F4A}" type="pres">
      <dgm:prSet presAssocID="{BB85A9F3-DB41-487D-8B59-7569EC4BA1E2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C3CFEFE9-5259-4617-A60A-74756F4CC8BE}" type="pres">
      <dgm:prSet presAssocID="{BB85A9F3-DB41-487D-8B59-7569EC4BA1E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B9F95C-D124-4FBF-BF20-4325F982A7DC}" type="presOf" srcId="{09C8D8F8-4E03-4C40-A2BF-3BE79EA9B416}" destId="{C3CFEFE9-5259-4617-A60A-74756F4CC8BE}" srcOrd="0" destOrd="0" presId="urn:microsoft.com/office/officeart/2005/8/layout/chevron2"/>
    <dgm:cxn modelId="{32CE0266-8EB8-4167-BBD8-D6B4BE98CA20}" type="presOf" srcId="{4620A747-B1B3-4ACB-8A62-EF45D68D0341}" destId="{C982B327-B5F9-4C27-88AC-E336264C3546}" srcOrd="0" destOrd="0" presId="urn:microsoft.com/office/officeart/2005/8/layout/chevron2"/>
    <dgm:cxn modelId="{FD1F0399-7DA1-4B78-95B8-BFA5B06A6E87}" srcId="{A21E7B21-9D37-41DF-9E71-FD01672B495C}" destId="{BB85A9F3-DB41-487D-8B59-7569EC4BA1E2}" srcOrd="3" destOrd="0" parTransId="{203E19E7-7530-4A0D-B384-CDCD4E294DAB}" sibTransId="{7B48F385-C0F9-48C3-B2BE-644F14AFB648}"/>
    <dgm:cxn modelId="{27EA42A8-FFF2-46FC-A2D6-A17194555489}" srcId="{A21E7B21-9D37-41DF-9E71-FD01672B495C}" destId="{C397AC61-08A3-4703-A652-C87392F72385}" srcOrd="0" destOrd="0" parTransId="{1642352B-C3FD-4C69-9148-57F2A4B8A3B2}" sibTransId="{052222FD-70DC-4E26-92C0-FF0D7865FD89}"/>
    <dgm:cxn modelId="{6F5B1AF7-0236-4E15-86FD-024D65790F4B}" srcId="{C397AC61-08A3-4703-A652-C87392F72385}" destId="{19504F05-18C7-4384-90E0-5BB75942394A}" srcOrd="0" destOrd="0" parTransId="{F4D5424D-FFD5-48F7-BE6A-3BC0CBE519E6}" sibTransId="{AD8B8887-F2B8-43AC-A751-E86222169F15}"/>
    <dgm:cxn modelId="{77655B39-CED1-4795-97BD-EC4A3C9E4A2B}" type="presOf" srcId="{E75ABDBF-9397-48B0-B824-50FE03BE1CF6}" destId="{E1F12657-7F94-4DE7-8599-A9439EDFDBC4}" srcOrd="0" destOrd="0" presId="urn:microsoft.com/office/officeart/2005/8/layout/chevron2"/>
    <dgm:cxn modelId="{E266E46D-5B52-492A-A9C6-FB45A864E329}" srcId="{A21E7B21-9D37-41DF-9E71-FD01672B495C}" destId="{E75ABDBF-9397-48B0-B824-50FE03BE1CF6}" srcOrd="1" destOrd="0" parTransId="{F53FD794-F1D4-49FF-A640-0770C12733B3}" sibTransId="{CC36AD09-6C49-4402-9C0F-325DA500D83A}"/>
    <dgm:cxn modelId="{F68414A3-4EAF-4D8C-9100-C03A3F517EE3}" type="presOf" srcId="{BB85A9F3-DB41-487D-8B59-7569EC4BA1E2}" destId="{C99AA71D-51DC-48FC-907C-99BB65392F4A}" srcOrd="0" destOrd="0" presId="urn:microsoft.com/office/officeart/2005/8/layout/chevron2"/>
    <dgm:cxn modelId="{291C6708-09E6-4A45-9243-91C03C920D85}" type="presOf" srcId="{C397AC61-08A3-4703-A652-C87392F72385}" destId="{07FEFBB3-EEF9-4986-A43A-493513A67B62}" srcOrd="0" destOrd="0" presId="urn:microsoft.com/office/officeart/2005/8/layout/chevron2"/>
    <dgm:cxn modelId="{70E0FC5B-B755-48AB-889A-35BC2D8706BB}" srcId="{E75ABDBF-9397-48B0-B824-50FE03BE1CF6}" destId="{C8BA8664-4FCE-41CD-93F6-17A535563F1C}" srcOrd="0" destOrd="0" parTransId="{F2BE2291-B5D0-4DCF-B165-5F3CC455022E}" sibTransId="{19C04B7B-E7FF-4B02-93B0-14D875BE17ED}"/>
    <dgm:cxn modelId="{05F60B55-8B67-4634-AC7E-26C0736BBBC9}" srcId="{BB85A9F3-DB41-487D-8B59-7569EC4BA1E2}" destId="{09C8D8F8-4E03-4C40-A2BF-3BE79EA9B416}" srcOrd="0" destOrd="0" parTransId="{63D71859-988C-48AC-80D2-2F64CEE18AA0}" sibTransId="{CD832BA2-C49A-4579-AAD6-5148684CB92F}"/>
    <dgm:cxn modelId="{0CEA70B3-B51A-4EE1-857C-8E42BD052FE5}" type="presOf" srcId="{A21E7B21-9D37-41DF-9E71-FD01672B495C}" destId="{28D54B2E-ACF7-48D9-AC54-73B0087AC386}" srcOrd="0" destOrd="0" presId="urn:microsoft.com/office/officeart/2005/8/layout/chevron2"/>
    <dgm:cxn modelId="{7F4A560A-6E24-4561-AD33-35E4975B21F2}" type="presOf" srcId="{19504F05-18C7-4384-90E0-5BB75942394A}" destId="{37913158-70E5-4883-9CA7-07D59592CB26}" srcOrd="0" destOrd="0" presId="urn:microsoft.com/office/officeart/2005/8/layout/chevron2"/>
    <dgm:cxn modelId="{9FF31DA6-D72A-493F-8AB2-0BDDAA81E017}" type="presOf" srcId="{C8543B75-13D8-4380-B3EA-1189CD5928BD}" destId="{BB01FEA6-7689-4C38-9A2D-9FA80E8F98F4}" srcOrd="0" destOrd="0" presId="urn:microsoft.com/office/officeart/2005/8/layout/chevron2"/>
    <dgm:cxn modelId="{F6B038F1-79D6-43E5-A9F7-ECF235221292}" type="presOf" srcId="{C8BA8664-4FCE-41CD-93F6-17A535563F1C}" destId="{191F8BC1-D6B4-480F-BAF3-2956501844AA}" srcOrd="0" destOrd="0" presId="urn:microsoft.com/office/officeart/2005/8/layout/chevron2"/>
    <dgm:cxn modelId="{7CBC20CA-8413-4339-BE30-4A412A5BCBF1}" srcId="{A21E7B21-9D37-41DF-9E71-FD01672B495C}" destId="{C8543B75-13D8-4380-B3EA-1189CD5928BD}" srcOrd="2" destOrd="0" parTransId="{87D8B3F2-049F-4895-B619-749E859B10AD}" sibTransId="{C3247D6C-1277-4DAE-9EE1-6A0B79F15D11}"/>
    <dgm:cxn modelId="{8EC88379-00C6-4EAB-8263-23E017EA0429}" srcId="{C8543B75-13D8-4380-B3EA-1189CD5928BD}" destId="{4620A747-B1B3-4ACB-8A62-EF45D68D0341}" srcOrd="0" destOrd="0" parTransId="{4BF947FA-BBE9-4A93-910C-2C61482388C8}" sibTransId="{3EAD0436-D06C-4805-A675-10FA38969A22}"/>
    <dgm:cxn modelId="{DF904FEC-B578-4124-9DDD-7674C5213291}" type="presParOf" srcId="{28D54B2E-ACF7-48D9-AC54-73B0087AC386}" destId="{F89FA10E-382D-4401-8D61-6F477275CC77}" srcOrd="0" destOrd="0" presId="urn:microsoft.com/office/officeart/2005/8/layout/chevron2"/>
    <dgm:cxn modelId="{4CC3FCF4-3F6A-44B3-A198-C4D6F8AF7C40}" type="presParOf" srcId="{F89FA10E-382D-4401-8D61-6F477275CC77}" destId="{07FEFBB3-EEF9-4986-A43A-493513A67B62}" srcOrd="0" destOrd="0" presId="urn:microsoft.com/office/officeart/2005/8/layout/chevron2"/>
    <dgm:cxn modelId="{C9DF29C1-7FF5-4050-9464-D582E405C64E}" type="presParOf" srcId="{F89FA10E-382D-4401-8D61-6F477275CC77}" destId="{37913158-70E5-4883-9CA7-07D59592CB26}" srcOrd="1" destOrd="0" presId="urn:microsoft.com/office/officeart/2005/8/layout/chevron2"/>
    <dgm:cxn modelId="{91F2AEF8-4DC3-4077-8DAF-AABFC2E845CA}" type="presParOf" srcId="{28D54B2E-ACF7-48D9-AC54-73B0087AC386}" destId="{A5E10A4A-BEEC-459D-AB20-1DF3FD502F5D}" srcOrd="1" destOrd="0" presId="urn:microsoft.com/office/officeart/2005/8/layout/chevron2"/>
    <dgm:cxn modelId="{E670F780-B6B8-4610-B47F-476B4A691E12}" type="presParOf" srcId="{28D54B2E-ACF7-48D9-AC54-73B0087AC386}" destId="{58A567CA-AC94-4685-BC51-FCDBEDA598A5}" srcOrd="2" destOrd="0" presId="urn:microsoft.com/office/officeart/2005/8/layout/chevron2"/>
    <dgm:cxn modelId="{EFD154F0-2B38-4F0B-83F1-34C239EF9E90}" type="presParOf" srcId="{58A567CA-AC94-4685-BC51-FCDBEDA598A5}" destId="{E1F12657-7F94-4DE7-8599-A9439EDFDBC4}" srcOrd="0" destOrd="0" presId="urn:microsoft.com/office/officeart/2005/8/layout/chevron2"/>
    <dgm:cxn modelId="{AAA8E585-CB49-4ECC-80F1-B7439E71FD78}" type="presParOf" srcId="{58A567CA-AC94-4685-BC51-FCDBEDA598A5}" destId="{191F8BC1-D6B4-480F-BAF3-2956501844AA}" srcOrd="1" destOrd="0" presId="urn:microsoft.com/office/officeart/2005/8/layout/chevron2"/>
    <dgm:cxn modelId="{28187F31-CDB7-42D7-9BEE-9E2E56ABBD0F}" type="presParOf" srcId="{28D54B2E-ACF7-48D9-AC54-73B0087AC386}" destId="{D21E6C65-1C40-4D5F-B8CF-DF87DFBA5C30}" srcOrd="3" destOrd="0" presId="urn:microsoft.com/office/officeart/2005/8/layout/chevron2"/>
    <dgm:cxn modelId="{69B5A381-1C36-456A-9F4F-FA53D9485E2C}" type="presParOf" srcId="{28D54B2E-ACF7-48D9-AC54-73B0087AC386}" destId="{F2A0F786-ED9B-4402-880B-27641E52B9FC}" srcOrd="4" destOrd="0" presId="urn:microsoft.com/office/officeart/2005/8/layout/chevron2"/>
    <dgm:cxn modelId="{EAC43AE4-D689-43A8-94BB-917134C0FCEF}" type="presParOf" srcId="{F2A0F786-ED9B-4402-880B-27641E52B9FC}" destId="{BB01FEA6-7689-4C38-9A2D-9FA80E8F98F4}" srcOrd="0" destOrd="0" presId="urn:microsoft.com/office/officeart/2005/8/layout/chevron2"/>
    <dgm:cxn modelId="{73D66FB8-C931-4EE3-87DC-D7C140770742}" type="presParOf" srcId="{F2A0F786-ED9B-4402-880B-27641E52B9FC}" destId="{C982B327-B5F9-4C27-88AC-E336264C3546}" srcOrd="1" destOrd="0" presId="urn:microsoft.com/office/officeart/2005/8/layout/chevron2"/>
    <dgm:cxn modelId="{E9310F0C-E45C-4C85-943C-C60C7F8DE173}" type="presParOf" srcId="{28D54B2E-ACF7-48D9-AC54-73B0087AC386}" destId="{A1952E1C-F1DC-4DD9-89EA-A8451D944FD2}" srcOrd="5" destOrd="0" presId="urn:microsoft.com/office/officeart/2005/8/layout/chevron2"/>
    <dgm:cxn modelId="{313B6F38-9D85-4263-BA41-3C042B118D49}" type="presParOf" srcId="{28D54B2E-ACF7-48D9-AC54-73B0087AC386}" destId="{2DDC11A2-F3AB-49E7-92CE-D5FFE8D90998}" srcOrd="6" destOrd="0" presId="urn:microsoft.com/office/officeart/2005/8/layout/chevron2"/>
    <dgm:cxn modelId="{42ECC1BC-73A7-458A-922D-5536E79778E8}" type="presParOf" srcId="{2DDC11A2-F3AB-49E7-92CE-D5FFE8D90998}" destId="{C99AA71D-51DC-48FC-907C-99BB65392F4A}" srcOrd="0" destOrd="0" presId="urn:microsoft.com/office/officeart/2005/8/layout/chevron2"/>
    <dgm:cxn modelId="{7333FCE7-9135-495F-8C2E-6D95986B144D}" type="presParOf" srcId="{2DDC11A2-F3AB-49E7-92CE-D5FFE8D90998}" destId="{C3CFEFE9-5259-4617-A60A-74756F4CC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94C3804-D1FC-4F7B-A0BC-039B6AF3B8F4}" type="doc">
      <dgm:prSet loTypeId="urn:microsoft.com/office/officeart/2005/8/layout/pyramid2" loCatId="list" qsTypeId="urn:microsoft.com/office/officeart/2005/8/quickstyle/simple1" qsCatId="simple" csTypeId="urn:microsoft.com/office/officeart/2005/8/colors/colorful2" csCatId="colorful" phldr="1"/>
      <dgm:spPr/>
    </dgm:pt>
    <dgm:pt modelId="{9396AC22-AEFA-4C48-A3B4-5C45B3BC92AE}">
      <dgm:prSet phldrT="[Текст]"/>
      <dgm:spPr/>
      <dgm:t>
        <a:bodyPr/>
        <a:lstStyle/>
        <a:p>
          <a:r>
            <a:rPr lang="uk-UA" dirty="0" smtClean="0"/>
            <a:t>Пішки 39,2%</a:t>
          </a:r>
        </a:p>
      </dgm:t>
    </dgm:pt>
    <dgm:pt modelId="{AB6431DC-A485-487F-BAE0-C4A8712BE7E1}" type="parTrans" cxnId="{6B028FBA-6F94-40B8-9EBC-44094A68C203}">
      <dgm:prSet/>
      <dgm:spPr/>
      <dgm:t>
        <a:bodyPr/>
        <a:lstStyle/>
        <a:p>
          <a:endParaRPr lang="ru-RU"/>
        </a:p>
      </dgm:t>
    </dgm:pt>
    <dgm:pt modelId="{E600DA50-5D6A-4974-B7E1-9EE7C055CBBE}" type="sibTrans" cxnId="{6B028FBA-6F94-40B8-9EBC-44094A68C203}">
      <dgm:prSet/>
      <dgm:spPr/>
      <dgm:t>
        <a:bodyPr/>
        <a:lstStyle/>
        <a:p>
          <a:endParaRPr lang="ru-RU"/>
        </a:p>
      </dgm:t>
    </dgm:pt>
    <dgm:pt modelId="{56F8AE75-DD20-4626-B14D-A46B348E96A2}">
      <dgm:prSet phldrT="[Текст]"/>
      <dgm:spPr/>
      <dgm:t>
        <a:bodyPr/>
        <a:lstStyle/>
        <a:p>
          <a:r>
            <a:rPr lang="uk-UA" dirty="0" smtClean="0"/>
            <a:t>Тролейбус 50,4%</a:t>
          </a:r>
          <a:endParaRPr lang="ru-RU" dirty="0"/>
        </a:p>
      </dgm:t>
    </dgm:pt>
    <dgm:pt modelId="{E67B907A-F8F4-4D7C-986D-292D42029EF2}" type="parTrans" cxnId="{A67FFC34-FBA5-4384-ACF0-AC032220B73A}">
      <dgm:prSet/>
      <dgm:spPr/>
      <dgm:t>
        <a:bodyPr/>
        <a:lstStyle/>
        <a:p>
          <a:endParaRPr lang="ru-RU"/>
        </a:p>
      </dgm:t>
    </dgm:pt>
    <dgm:pt modelId="{AA46CA8B-8192-43BC-A58E-666D5B883057}" type="sibTrans" cxnId="{A67FFC34-FBA5-4384-ACF0-AC032220B73A}">
      <dgm:prSet/>
      <dgm:spPr/>
      <dgm:t>
        <a:bodyPr/>
        <a:lstStyle/>
        <a:p>
          <a:endParaRPr lang="ru-RU"/>
        </a:p>
      </dgm:t>
    </dgm:pt>
    <dgm:pt modelId="{1D4EB16C-2143-41DE-A982-3C622758128F}">
      <dgm:prSet phldrT="[Текст]"/>
      <dgm:spPr/>
      <dgm:t>
        <a:bodyPr/>
        <a:lstStyle/>
        <a:p>
          <a:r>
            <a:rPr lang="uk-UA" b="1" dirty="0" smtClean="0"/>
            <a:t>Маршрутки 91%</a:t>
          </a:r>
          <a:endParaRPr lang="ru-RU" b="1" dirty="0"/>
        </a:p>
      </dgm:t>
    </dgm:pt>
    <dgm:pt modelId="{73054C3C-390E-471E-95E3-BEEBA60F1097}" type="parTrans" cxnId="{146419B4-32B9-4924-9FC0-C8F3573E50C0}">
      <dgm:prSet/>
      <dgm:spPr/>
      <dgm:t>
        <a:bodyPr/>
        <a:lstStyle/>
        <a:p>
          <a:endParaRPr lang="ru-RU"/>
        </a:p>
      </dgm:t>
    </dgm:pt>
    <dgm:pt modelId="{AFDCC4D2-B57B-4D91-AF9B-915A90F962F0}" type="sibTrans" cxnId="{146419B4-32B9-4924-9FC0-C8F3573E50C0}">
      <dgm:prSet/>
      <dgm:spPr/>
      <dgm:t>
        <a:bodyPr/>
        <a:lstStyle/>
        <a:p>
          <a:endParaRPr lang="ru-RU"/>
        </a:p>
      </dgm:t>
    </dgm:pt>
    <dgm:pt modelId="{B0C9F8C2-1462-41D9-899E-CA89EF888C1C}">
      <dgm:prSet phldrT="[Текст]"/>
      <dgm:spPr/>
      <dgm:t>
        <a:bodyPr/>
        <a:lstStyle/>
        <a:p>
          <a:r>
            <a:rPr lang="uk-UA" dirty="0" smtClean="0"/>
            <a:t>Власне авто 23,8%</a:t>
          </a:r>
        </a:p>
      </dgm:t>
    </dgm:pt>
    <dgm:pt modelId="{D4929CAE-6247-43B6-B3E8-E661A1559502}" type="parTrans" cxnId="{8873AC34-7D5F-4792-AE0A-CA41B96FED27}">
      <dgm:prSet/>
      <dgm:spPr/>
      <dgm:t>
        <a:bodyPr/>
        <a:lstStyle/>
        <a:p>
          <a:endParaRPr lang="ru-RU"/>
        </a:p>
      </dgm:t>
    </dgm:pt>
    <dgm:pt modelId="{4643835F-2B8B-48E8-A062-8BD79E2D457D}" type="sibTrans" cxnId="{8873AC34-7D5F-4792-AE0A-CA41B96FED27}">
      <dgm:prSet/>
      <dgm:spPr/>
      <dgm:t>
        <a:bodyPr/>
        <a:lstStyle/>
        <a:p>
          <a:endParaRPr lang="ru-RU"/>
        </a:p>
      </dgm:t>
    </dgm:pt>
    <dgm:pt modelId="{A3D79FEA-51DB-4EE9-A89D-8912C4DEA130}">
      <dgm:prSet phldrT="[Текст]"/>
      <dgm:spPr/>
      <dgm:t>
        <a:bodyPr/>
        <a:lstStyle/>
        <a:p>
          <a:r>
            <a:rPr lang="uk-UA" dirty="0" smtClean="0"/>
            <a:t>Трамвай 33,9%</a:t>
          </a:r>
        </a:p>
      </dgm:t>
    </dgm:pt>
    <dgm:pt modelId="{43C19D33-7FD9-498C-BBCD-334055E16D06}" type="parTrans" cxnId="{348BC24F-612B-4981-8B77-549165AE89AB}">
      <dgm:prSet/>
      <dgm:spPr/>
      <dgm:t>
        <a:bodyPr/>
        <a:lstStyle/>
        <a:p>
          <a:endParaRPr lang="ru-RU"/>
        </a:p>
      </dgm:t>
    </dgm:pt>
    <dgm:pt modelId="{A5424703-C320-402E-B226-BBF52E76B91C}" type="sibTrans" cxnId="{348BC24F-612B-4981-8B77-549165AE89AB}">
      <dgm:prSet/>
      <dgm:spPr/>
      <dgm:t>
        <a:bodyPr/>
        <a:lstStyle/>
        <a:p>
          <a:endParaRPr lang="ru-RU"/>
        </a:p>
      </dgm:t>
    </dgm:pt>
    <dgm:pt modelId="{D3F8BF88-CE71-43D7-B438-0D09F66CF567}" type="pres">
      <dgm:prSet presAssocID="{F94C3804-D1FC-4F7B-A0BC-039B6AF3B8F4}" presName="compositeShape" presStyleCnt="0">
        <dgm:presLayoutVars>
          <dgm:dir/>
          <dgm:resizeHandles/>
        </dgm:presLayoutVars>
      </dgm:prSet>
      <dgm:spPr/>
    </dgm:pt>
    <dgm:pt modelId="{11983DB4-3E4E-459F-B667-22E294B9EC3D}" type="pres">
      <dgm:prSet presAssocID="{F94C3804-D1FC-4F7B-A0BC-039B6AF3B8F4}" presName="pyramid" presStyleLbl="node1" presStyleIdx="0" presStyleCnt="1"/>
      <dgm:spPr/>
    </dgm:pt>
    <dgm:pt modelId="{E873765B-956B-41DC-AFBB-646E91818E5A}" type="pres">
      <dgm:prSet presAssocID="{F94C3804-D1FC-4F7B-A0BC-039B6AF3B8F4}" presName="theList" presStyleCnt="0"/>
      <dgm:spPr/>
    </dgm:pt>
    <dgm:pt modelId="{C0C551B3-235F-46FF-85D8-5EBC5A9DA271}" type="pres">
      <dgm:prSet presAssocID="{B0C9F8C2-1462-41D9-899E-CA89EF888C1C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1EE15-EEFA-4D8A-A5CE-41425DA9F3A5}" type="pres">
      <dgm:prSet presAssocID="{B0C9F8C2-1462-41D9-899E-CA89EF888C1C}" presName="aSpace" presStyleCnt="0"/>
      <dgm:spPr/>
    </dgm:pt>
    <dgm:pt modelId="{D708D0D6-8C98-49E0-95C6-B553F818EF49}" type="pres">
      <dgm:prSet presAssocID="{A3D79FEA-51DB-4EE9-A89D-8912C4DEA130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92787-EF75-4D97-98F8-B31B4E47DB8B}" type="pres">
      <dgm:prSet presAssocID="{A3D79FEA-51DB-4EE9-A89D-8912C4DEA130}" presName="aSpace" presStyleCnt="0"/>
      <dgm:spPr/>
    </dgm:pt>
    <dgm:pt modelId="{D2888C2B-429A-4ABA-A606-FB6B7FDB0FFD}" type="pres">
      <dgm:prSet presAssocID="{9396AC22-AEFA-4C48-A3B4-5C45B3BC92AE}" presName="aNode" presStyleLbl="fgAcc1" presStyleIdx="2" presStyleCnt="5" custLinFactNeighborX="-1318" custLinFactNeighborY="23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95C19-FD3D-476D-925D-44BD09D19A92}" type="pres">
      <dgm:prSet presAssocID="{9396AC22-AEFA-4C48-A3B4-5C45B3BC92AE}" presName="aSpace" presStyleCnt="0"/>
      <dgm:spPr/>
    </dgm:pt>
    <dgm:pt modelId="{3030F701-0638-44C5-A692-6BE75684769A}" type="pres">
      <dgm:prSet presAssocID="{56F8AE75-DD20-4626-B14D-A46B348E96A2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390E8-51FE-4375-9A25-EF32A05DDE7E}" type="pres">
      <dgm:prSet presAssocID="{56F8AE75-DD20-4626-B14D-A46B348E96A2}" presName="aSpace" presStyleCnt="0"/>
      <dgm:spPr/>
    </dgm:pt>
    <dgm:pt modelId="{878E22FB-EBF8-46F2-9A6B-2328781D796B}" type="pres">
      <dgm:prSet presAssocID="{1D4EB16C-2143-41DE-A982-3C622758128F}" presName="aNode" presStyleLbl="fgAcc1" presStyleIdx="4" presStyleCnt="5">
        <dgm:presLayoutVars>
          <dgm:bulletEnabled val="1"/>
        </dgm:presLayoutVars>
      </dgm:prSet>
      <dgm:spPr/>
    </dgm:pt>
    <dgm:pt modelId="{BAE214F3-841D-4211-9AE0-CFF57C649BD9}" type="pres">
      <dgm:prSet presAssocID="{1D4EB16C-2143-41DE-A982-3C622758128F}" presName="aSpace" presStyleCnt="0"/>
      <dgm:spPr/>
    </dgm:pt>
  </dgm:ptLst>
  <dgm:cxnLst>
    <dgm:cxn modelId="{9D524020-F971-4E3F-9882-8779ADCCF698}" type="presOf" srcId="{B0C9F8C2-1462-41D9-899E-CA89EF888C1C}" destId="{C0C551B3-235F-46FF-85D8-5EBC5A9DA271}" srcOrd="0" destOrd="0" presId="urn:microsoft.com/office/officeart/2005/8/layout/pyramid2"/>
    <dgm:cxn modelId="{495D7ADC-EF42-480D-BD79-F4C385989256}" type="presOf" srcId="{1D4EB16C-2143-41DE-A982-3C622758128F}" destId="{878E22FB-EBF8-46F2-9A6B-2328781D796B}" srcOrd="0" destOrd="0" presId="urn:microsoft.com/office/officeart/2005/8/layout/pyramid2"/>
    <dgm:cxn modelId="{8873AC34-7D5F-4792-AE0A-CA41B96FED27}" srcId="{F94C3804-D1FC-4F7B-A0BC-039B6AF3B8F4}" destId="{B0C9F8C2-1462-41D9-899E-CA89EF888C1C}" srcOrd="0" destOrd="0" parTransId="{D4929CAE-6247-43B6-B3E8-E661A1559502}" sibTransId="{4643835F-2B8B-48E8-A062-8BD79E2D457D}"/>
    <dgm:cxn modelId="{C8662BA4-B91C-4792-AF41-4A439AC43AF1}" type="presOf" srcId="{A3D79FEA-51DB-4EE9-A89D-8912C4DEA130}" destId="{D708D0D6-8C98-49E0-95C6-B553F818EF49}" srcOrd="0" destOrd="0" presId="urn:microsoft.com/office/officeart/2005/8/layout/pyramid2"/>
    <dgm:cxn modelId="{6B028FBA-6F94-40B8-9EBC-44094A68C203}" srcId="{F94C3804-D1FC-4F7B-A0BC-039B6AF3B8F4}" destId="{9396AC22-AEFA-4C48-A3B4-5C45B3BC92AE}" srcOrd="2" destOrd="0" parTransId="{AB6431DC-A485-487F-BAE0-C4A8712BE7E1}" sibTransId="{E600DA50-5D6A-4974-B7E1-9EE7C055CBBE}"/>
    <dgm:cxn modelId="{A67FFC34-FBA5-4384-ACF0-AC032220B73A}" srcId="{F94C3804-D1FC-4F7B-A0BC-039B6AF3B8F4}" destId="{56F8AE75-DD20-4626-B14D-A46B348E96A2}" srcOrd="3" destOrd="0" parTransId="{E67B907A-F8F4-4D7C-986D-292D42029EF2}" sibTransId="{AA46CA8B-8192-43BC-A58E-666D5B883057}"/>
    <dgm:cxn modelId="{65ECB209-F4ED-4514-B03F-3BB0FDC78747}" type="presOf" srcId="{F94C3804-D1FC-4F7B-A0BC-039B6AF3B8F4}" destId="{D3F8BF88-CE71-43D7-B438-0D09F66CF567}" srcOrd="0" destOrd="0" presId="urn:microsoft.com/office/officeart/2005/8/layout/pyramid2"/>
    <dgm:cxn modelId="{4B65FFAE-769B-4EEF-9AAE-751C9C14EEF9}" type="presOf" srcId="{9396AC22-AEFA-4C48-A3B4-5C45B3BC92AE}" destId="{D2888C2B-429A-4ABA-A606-FB6B7FDB0FFD}" srcOrd="0" destOrd="0" presId="urn:microsoft.com/office/officeart/2005/8/layout/pyramid2"/>
    <dgm:cxn modelId="{146419B4-32B9-4924-9FC0-C8F3573E50C0}" srcId="{F94C3804-D1FC-4F7B-A0BC-039B6AF3B8F4}" destId="{1D4EB16C-2143-41DE-A982-3C622758128F}" srcOrd="4" destOrd="0" parTransId="{73054C3C-390E-471E-95E3-BEEBA60F1097}" sibTransId="{AFDCC4D2-B57B-4D91-AF9B-915A90F962F0}"/>
    <dgm:cxn modelId="{12FE3053-3462-4AB9-81F7-58C93C23C4BE}" type="presOf" srcId="{56F8AE75-DD20-4626-B14D-A46B348E96A2}" destId="{3030F701-0638-44C5-A692-6BE75684769A}" srcOrd="0" destOrd="0" presId="urn:microsoft.com/office/officeart/2005/8/layout/pyramid2"/>
    <dgm:cxn modelId="{348BC24F-612B-4981-8B77-549165AE89AB}" srcId="{F94C3804-D1FC-4F7B-A0BC-039B6AF3B8F4}" destId="{A3D79FEA-51DB-4EE9-A89D-8912C4DEA130}" srcOrd="1" destOrd="0" parTransId="{43C19D33-7FD9-498C-BBCD-334055E16D06}" sibTransId="{A5424703-C320-402E-B226-BBF52E76B91C}"/>
    <dgm:cxn modelId="{096612ED-673D-49E3-8BB0-68A9B32E21E8}" type="presParOf" srcId="{D3F8BF88-CE71-43D7-B438-0D09F66CF567}" destId="{11983DB4-3E4E-459F-B667-22E294B9EC3D}" srcOrd="0" destOrd="0" presId="urn:microsoft.com/office/officeart/2005/8/layout/pyramid2"/>
    <dgm:cxn modelId="{974388AA-2E2F-4BF2-98D5-D58312F94C3F}" type="presParOf" srcId="{D3F8BF88-CE71-43D7-B438-0D09F66CF567}" destId="{E873765B-956B-41DC-AFBB-646E91818E5A}" srcOrd="1" destOrd="0" presId="urn:microsoft.com/office/officeart/2005/8/layout/pyramid2"/>
    <dgm:cxn modelId="{7C56ABA2-E3CE-4AC6-9915-9F15CFA09DB7}" type="presParOf" srcId="{E873765B-956B-41DC-AFBB-646E91818E5A}" destId="{C0C551B3-235F-46FF-85D8-5EBC5A9DA271}" srcOrd="0" destOrd="0" presId="urn:microsoft.com/office/officeart/2005/8/layout/pyramid2"/>
    <dgm:cxn modelId="{2F5B0E24-3ACC-48ED-8C07-328E5CA79093}" type="presParOf" srcId="{E873765B-956B-41DC-AFBB-646E91818E5A}" destId="{5F61EE15-EEFA-4D8A-A5CE-41425DA9F3A5}" srcOrd="1" destOrd="0" presId="urn:microsoft.com/office/officeart/2005/8/layout/pyramid2"/>
    <dgm:cxn modelId="{5C538D4D-A87D-4F2C-85C3-2592824F5AE4}" type="presParOf" srcId="{E873765B-956B-41DC-AFBB-646E91818E5A}" destId="{D708D0D6-8C98-49E0-95C6-B553F818EF49}" srcOrd="2" destOrd="0" presId="urn:microsoft.com/office/officeart/2005/8/layout/pyramid2"/>
    <dgm:cxn modelId="{859D1EB3-9738-4016-81DA-3EDD49486AC2}" type="presParOf" srcId="{E873765B-956B-41DC-AFBB-646E91818E5A}" destId="{70492787-EF75-4D97-98F8-B31B4E47DB8B}" srcOrd="3" destOrd="0" presId="urn:microsoft.com/office/officeart/2005/8/layout/pyramid2"/>
    <dgm:cxn modelId="{1E15BC8E-B2C3-4EAE-A7EA-DD746CD02EED}" type="presParOf" srcId="{E873765B-956B-41DC-AFBB-646E91818E5A}" destId="{D2888C2B-429A-4ABA-A606-FB6B7FDB0FFD}" srcOrd="4" destOrd="0" presId="urn:microsoft.com/office/officeart/2005/8/layout/pyramid2"/>
    <dgm:cxn modelId="{30025304-7D34-4038-A318-D2B3F113D0BB}" type="presParOf" srcId="{E873765B-956B-41DC-AFBB-646E91818E5A}" destId="{89595C19-FD3D-476D-925D-44BD09D19A92}" srcOrd="5" destOrd="0" presId="urn:microsoft.com/office/officeart/2005/8/layout/pyramid2"/>
    <dgm:cxn modelId="{932C9B5B-5088-4DAB-B641-D6CE09AA419C}" type="presParOf" srcId="{E873765B-956B-41DC-AFBB-646E91818E5A}" destId="{3030F701-0638-44C5-A692-6BE75684769A}" srcOrd="6" destOrd="0" presId="urn:microsoft.com/office/officeart/2005/8/layout/pyramid2"/>
    <dgm:cxn modelId="{1F8C1152-918A-41D2-BAB8-DE2454AF42D6}" type="presParOf" srcId="{E873765B-956B-41DC-AFBB-646E91818E5A}" destId="{D36390E8-51FE-4375-9A25-EF32A05DDE7E}" srcOrd="7" destOrd="0" presId="urn:microsoft.com/office/officeart/2005/8/layout/pyramid2"/>
    <dgm:cxn modelId="{FD9D98A0-3DB3-47F5-B015-E198B7AEF7C5}" type="presParOf" srcId="{E873765B-956B-41DC-AFBB-646E91818E5A}" destId="{878E22FB-EBF8-46F2-9A6B-2328781D796B}" srcOrd="8" destOrd="0" presId="urn:microsoft.com/office/officeart/2005/8/layout/pyramid2"/>
    <dgm:cxn modelId="{9F36F20B-F8AC-48D0-98A4-6ECE086C49A0}" type="presParOf" srcId="{E873765B-956B-41DC-AFBB-646E91818E5A}" destId="{BAE214F3-841D-4211-9AE0-CFF57C649BD9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C226B09-754B-4008-B40C-2A92F41C5F6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B349CBD-5103-4436-B7D4-02337282C437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Вартість проїзду – 37,9%</a:t>
          </a:r>
          <a:endParaRPr lang="ru-RU" b="1" dirty="0">
            <a:solidFill>
              <a:schemeClr val="tx1"/>
            </a:solidFill>
          </a:endParaRPr>
        </a:p>
      </dgm:t>
    </dgm:pt>
    <dgm:pt modelId="{B91A1831-974E-4E64-9EEC-B14BE36407CD}" type="parTrans" cxnId="{0B9391BF-ABD6-4DA2-954C-8FEECD22FDC8}">
      <dgm:prSet/>
      <dgm:spPr/>
      <dgm:t>
        <a:bodyPr/>
        <a:lstStyle/>
        <a:p>
          <a:endParaRPr lang="ru-RU"/>
        </a:p>
      </dgm:t>
    </dgm:pt>
    <dgm:pt modelId="{4E3D3AA9-DFE2-49EC-9EA2-D5E6DC6BDB12}" type="sibTrans" cxnId="{0B9391BF-ABD6-4DA2-954C-8FEECD22FDC8}">
      <dgm:prSet/>
      <dgm:spPr/>
      <dgm:t>
        <a:bodyPr/>
        <a:lstStyle/>
        <a:p>
          <a:endParaRPr lang="ru-RU"/>
        </a:p>
      </dgm:t>
    </dgm:pt>
    <dgm:pt modelId="{E4A77A15-B405-4E8B-8C60-FE7A2E51C986}" type="asst">
      <dgm:prSet phldrT="[Текст]"/>
      <dgm:spPr/>
      <dgm:t>
        <a:bodyPr/>
        <a:lstStyle/>
        <a:p>
          <a:r>
            <a:rPr lang="uk-UA" dirty="0" smtClean="0"/>
            <a:t>Оснащення зупинок – 37,2%</a:t>
          </a:r>
          <a:endParaRPr lang="ru-RU" dirty="0"/>
        </a:p>
      </dgm:t>
    </dgm:pt>
    <dgm:pt modelId="{5895F19D-9D1A-4C3D-BE22-F917DDF5B40E}" type="parTrans" cxnId="{A170C86E-831E-45CD-9945-2261BB1E5036}">
      <dgm:prSet/>
      <dgm:spPr/>
      <dgm:t>
        <a:bodyPr/>
        <a:lstStyle/>
        <a:p>
          <a:endParaRPr lang="ru-RU"/>
        </a:p>
      </dgm:t>
    </dgm:pt>
    <dgm:pt modelId="{FE541C03-6F5C-4287-979D-6E7CFD322CAA}" type="sibTrans" cxnId="{A170C86E-831E-45CD-9945-2261BB1E5036}">
      <dgm:prSet/>
      <dgm:spPr/>
      <dgm:t>
        <a:bodyPr/>
        <a:lstStyle/>
        <a:p>
          <a:endParaRPr lang="ru-RU"/>
        </a:p>
      </dgm:t>
    </dgm:pt>
    <dgm:pt modelId="{3AAB5F2C-ABB5-424B-9B1A-6C5AC7A77463}">
      <dgm:prSet phldrT="[Текст]"/>
      <dgm:spPr/>
      <dgm:t>
        <a:bodyPr/>
        <a:lstStyle/>
        <a:p>
          <a:r>
            <a:rPr lang="uk-UA" dirty="0" err="1" smtClean="0"/>
            <a:t>Пасажиромісткість</a:t>
          </a:r>
          <a:r>
            <a:rPr lang="uk-UA" dirty="0" smtClean="0"/>
            <a:t>  - 35,4%</a:t>
          </a:r>
          <a:endParaRPr lang="ru-RU" dirty="0"/>
        </a:p>
      </dgm:t>
    </dgm:pt>
    <dgm:pt modelId="{E6B94192-1025-4A73-A21C-C37DFFDE6343}" type="parTrans" cxnId="{23FF3718-EBCE-4471-86F5-050EBF0CF5C2}">
      <dgm:prSet/>
      <dgm:spPr/>
      <dgm:t>
        <a:bodyPr/>
        <a:lstStyle/>
        <a:p>
          <a:endParaRPr lang="ru-RU"/>
        </a:p>
      </dgm:t>
    </dgm:pt>
    <dgm:pt modelId="{C997726B-5EE2-4BEB-A166-851D3885FF6A}" type="sibTrans" cxnId="{23FF3718-EBCE-4471-86F5-050EBF0CF5C2}">
      <dgm:prSet/>
      <dgm:spPr/>
      <dgm:t>
        <a:bodyPr/>
        <a:lstStyle/>
        <a:p>
          <a:endParaRPr lang="ru-RU"/>
        </a:p>
      </dgm:t>
    </dgm:pt>
    <dgm:pt modelId="{6EA61136-45F1-477A-BFC1-4E29A94B4CCA}">
      <dgm:prSet phldrT="[Текст]"/>
      <dgm:spPr/>
      <dgm:t>
        <a:bodyPr/>
        <a:lstStyle/>
        <a:p>
          <a:r>
            <a:rPr lang="uk-UA" dirty="0" smtClean="0"/>
            <a:t>Технічний стан – 31,1%</a:t>
          </a:r>
          <a:endParaRPr lang="ru-RU" dirty="0"/>
        </a:p>
      </dgm:t>
    </dgm:pt>
    <dgm:pt modelId="{BF9C9A60-0F16-4D0E-88B5-AC201497716C}" type="parTrans" cxnId="{DC3BC990-B7BE-4340-83D3-5E02DEA3AD37}">
      <dgm:prSet/>
      <dgm:spPr/>
      <dgm:t>
        <a:bodyPr/>
        <a:lstStyle/>
        <a:p>
          <a:endParaRPr lang="ru-RU"/>
        </a:p>
      </dgm:t>
    </dgm:pt>
    <dgm:pt modelId="{0A4AACC5-CD93-4CD3-A8AE-CD9875CE6E66}" type="sibTrans" cxnId="{DC3BC990-B7BE-4340-83D3-5E02DEA3AD37}">
      <dgm:prSet/>
      <dgm:spPr/>
      <dgm:t>
        <a:bodyPr/>
        <a:lstStyle/>
        <a:p>
          <a:endParaRPr lang="ru-RU"/>
        </a:p>
      </dgm:t>
    </dgm:pt>
    <dgm:pt modelId="{90F3333F-A4B0-489F-A1FF-0BAEC49BF8DE}">
      <dgm:prSet phldrT="[Текст]"/>
      <dgm:spPr/>
      <dgm:t>
        <a:bodyPr/>
        <a:lstStyle/>
        <a:p>
          <a:r>
            <a:rPr lang="uk-UA" dirty="0" smtClean="0"/>
            <a:t>Внутрішнє оснащення – 29,9%</a:t>
          </a:r>
          <a:endParaRPr lang="ru-RU" dirty="0"/>
        </a:p>
      </dgm:t>
    </dgm:pt>
    <dgm:pt modelId="{3AB4AF02-3B41-4980-8A06-821DB9C9276D}" type="parTrans" cxnId="{4C2CFE31-E7E9-4606-8E99-C10162D763A8}">
      <dgm:prSet/>
      <dgm:spPr/>
      <dgm:t>
        <a:bodyPr/>
        <a:lstStyle/>
        <a:p>
          <a:endParaRPr lang="ru-RU"/>
        </a:p>
      </dgm:t>
    </dgm:pt>
    <dgm:pt modelId="{1A3E5679-A6C2-4362-B911-31BB6398C38D}" type="sibTrans" cxnId="{4C2CFE31-E7E9-4606-8E99-C10162D763A8}">
      <dgm:prSet/>
      <dgm:spPr/>
      <dgm:t>
        <a:bodyPr/>
        <a:lstStyle/>
        <a:p>
          <a:endParaRPr lang="ru-RU"/>
        </a:p>
      </dgm:t>
    </dgm:pt>
    <dgm:pt modelId="{02DB4055-893D-4772-97A4-4C0D00F2669D}" type="pres">
      <dgm:prSet presAssocID="{FC226B09-754B-4008-B40C-2A92F41C5F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FBF37BE-2271-470E-A19E-66FF7B7BE8E7}" type="pres">
      <dgm:prSet presAssocID="{2B349CBD-5103-4436-B7D4-02337282C437}" presName="hierRoot1" presStyleCnt="0">
        <dgm:presLayoutVars>
          <dgm:hierBranch val="init"/>
        </dgm:presLayoutVars>
      </dgm:prSet>
      <dgm:spPr/>
    </dgm:pt>
    <dgm:pt modelId="{86BE262D-1965-49BA-9A0B-37EAF0EBB207}" type="pres">
      <dgm:prSet presAssocID="{2B349CBD-5103-4436-B7D4-02337282C437}" presName="rootComposite1" presStyleCnt="0"/>
      <dgm:spPr/>
    </dgm:pt>
    <dgm:pt modelId="{D549B059-1A69-4AF5-BA47-766AD75DE38A}" type="pres">
      <dgm:prSet presAssocID="{2B349CBD-5103-4436-B7D4-02337282C437}" presName="rootText1" presStyleLbl="node0" presStyleIdx="0" presStyleCnt="1" custScaleX="1378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E44F86-E786-4FEC-BD16-2C7E27560021}" type="pres">
      <dgm:prSet presAssocID="{2B349CBD-5103-4436-B7D4-02337282C437}" presName="rootConnector1" presStyleLbl="node1" presStyleIdx="0" presStyleCnt="0"/>
      <dgm:spPr/>
    </dgm:pt>
    <dgm:pt modelId="{35B5D124-0EDE-4D7F-87E6-D94B3B6CCA90}" type="pres">
      <dgm:prSet presAssocID="{2B349CBD-5103-4436-B7D4-02337282C437}" presName="hierChild2" presStyleCnt="0"/>
      <dgm:spPr/>
    </dgm:pt>
    <dgm:pt modelId="{251D2D5C-A3E2-4D37-A280-3114DDB90E30}" type="pres">
      <dgm:prSet presAssocID="{E6B94192-1025-4A73-A21C-C37DFFDE6343}" presName="Name37" presStyleLbl="parChTrans1D2" presStyleIdx="0" presStyleCnt="4"/>
      <dgm:spPr/>
    </dgm:pt>
    <dgm:pt modelId="{E5A02D09-CD86-4DE1-9BFC-689ACFCD6E5C}" type="pres">
      <dgm:prSet presAssocID="{3AAB5F2C-ABB5-424B-9B1A-6C5AC7A77463}" presName="hierRoot2" presStyleCnt="0">
        <dgm:presLayoutVars>
          <dgm:hierBranch val="init"/>
        </dgm:presLayoutVars>
      </dgm:prSet>
      <dgm:spPr/>
    </dgm:pt>
    <dgm:pt modelId="{363584B3-46FE-4343-85E6-9CE2223E8102}" type="pres">
      <dgm:prSet presAssocID="{3AAB5F2C-ABB5-424B-9B1A-6C5AC7A77463}" presName="rootComposite" presStyleCnt="0"/>
      <dgm:spPr/>
    </dgm:pt>
    <dgm:pt modelId="{F19B2AF6-E016-44C0-A037-4C7A58D541B3}" type="pres">
      <dgm:prSet presAssocID="{3AAB5F2C-ABB5-424B-9B1A-6C5AC7A77463}" presName="rootText" presStyleLbl="node2" presStyleIdx="0" presStyleCnt="3" custScaleX="1224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9D9919-F093-47C2-9586-B65125D817D2}" type="pres">
      <dgm:prSet presAssocID="{3AAB5F2C-ABB5-424B-9B1A-6C5AC7A77463}" presName="rootConnector" presStyleLbl="node2" presStyleIdx="0" presStyleCnt="3"/>
      <dgm:spPr/>
    </dgm:pt>
    <dgm:pt modelId="{ED4042E4-D2B2-4CD5-A6CB-10E860A3F1AE}" type="pres">
      <dgm:prSet presAssocID="{3AAB5F2C-ABB5-424B-9B1A-6C5AC7A77463}" presName="hierChild4" presStyleCnt="0"/>
      <dgm:spPr/>
    </dgm:pt>
    <dgm:pt modelId="{43249B06-F929-4D7B-8336-A2C772976B86}" type="pres">
      <dgm:prSet presAssocID="{3AAB5F2C-ABB5-424B-9B1A-6C5AC7A77463}" presName="hierChild5" presStyleCnt="0"/>
      <dgm:spPr/>
    </dgm:pt>
    <dgm:pt modelId="{B6F55D79-A8BC-4EF6-98E9-3BE1B73FAD6F}" type="pres">
      <dgm:prSet presAssocID="{BF9C9A60-0F16-4D0E-88B5-AC201497716C}" presName="Name37" presStyleLbl="parChTrans1D2" presStyleIdx="1" presStyleCnt="4"/>
      <dgm:spPr/>
    </dgm:pt>
    <dgm:pt modelId="{8A2B8CD4-4E8E-48E3-9BCE-7FD165647952}" type="pres">
      <dgm:prSet presAssocID="{6EA61136-45F1-477A-BFC1-4E29A94B4CCA}" presName="hierRoot2" presStyleCnt="0">
        <dgm:presLayoutVars>
          <dgm:hierBranch val="init"/>
        </dgm:presLayoutVars>
      </dgm:prSet>
      <dgm:spPr/>
    </dgm:pt>
    <dgm:pt modelId="{60B335D0-35C9-4936-B3CB-AF2D7D982363}" type="pres">
      <dgm:prSet presAssocID="{6EA61136-45F1-477A-BFC1-4E29A94B4CCA}" presName="rootComposite" presStyleCnt="0"/>
      <dgm:spPr/>
    </dgm:pt>
    <dgm:pt modelId="{7F021DC0-E6C6-49B0-9E2F-D726B45E467B}" type="pres">
      <dgm:prSet presAssocID="{6EA61136-45F1-477A-BFC1-4E29A94B4CC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49BED6-E7DC-43CF-AEC6-8A5705849689}" type="pres">
      <dgm:prSet presAssocID="{6EA61136-45F1-477A-BFC1-4E29A94B4CCA}" presName="rootConnector" presStyleLbl="node2" presStyleIdx="1" presStyleCnt="3"/>
      <dgm:spPr/>
    </dgm:pt>
    <dgm:pt modelId="{204D6692-F23A-4A0F-AB73-F6CF82F499E5}" type="pres">
      <dgm:prSet presAssocID="{6EA61136-45F1-477A-BFC1-4E29A94B4CCA}" presName="hierChild4" presStyleCnt="0"/>
      <dgm:spPr/>
    </dgm:pt>
    <dgm:pt modelId="{3E2662BD-C205-4254-8857-38EC51CB1CFB}" type="pres">
      <dgm:prSet presAssocID="{6EA61136-45F1-477A-BFC1-4E29A94B4CCA}" presName="hierChild5" presStyleCnt="0"/>
      <dgm:spPr/>
    </dgm:pt>
    <dgm:pt modelId="{CC22A9A5-FF33-4555-AE9F-C9932637BE6D}" type="pres">
      <dgm:prSet presAssocID="{3AB4AF02-3B41-4980-8A06-821DB9C9276D}" presName="Name37" presStyleLbl="parChTrans1D2" presStyleIdx="2" presStyleCnt="4"/>
      <dgm:spPr/>
    </dgm:pt>
    <dgm:pt modelId="{9CA14336-8921-4222-8C0F-1D4297FB15C2}" type="pres">
      <dgm:prSet presAssocID="{90F3333F-A4B0-489F-A1FF-0BAEC49BF8DE}" presName="hierRoot2" presStyleCnt="0">
        <dgm:presLayoutVars>
          <dgm:hierBranch val="init"/>
        </dgm:presLayoutVars>
      </dgm:prSet>
      <dgm:spPr/>
    </dgm:pt>
    <dgm:pt modelId="{DBCBAA3D-50A5-4DF8-96BA-F3CF9C212E7E}" type="pres">
      <dgm:prSet presAssocID="{90F3333F-A4B0-489F-A1FF-0BAEC49BF8DE}" presName="rootComposite" presStyleCnt="0"/>
      <dgm:spPr/>
    </dgm:pt>
    <dgm:pt modelId="{01C9E5E9-0762-43F4-A225-90EE368F0443}" type="pres">
      <dgm:prSet presAssocID="{90F3333F-A4B0-489F-A1FF-0BAEC49BF8DE}" presName="rootText" presStyleLbl="node2" presStyleIdx="2" presStyleCnt="3" custScaleX="1207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2F72ED-622B-4F84-8E91-A15CE200905C}" type="pres">
      <dgm:prSet presAssocID="{90F3333F-A4B0-489F-A1FF-0BAEC49BF8DE}" presName="rootConnector" presStyleLbl="node2" presStyleIdx="2" presStyleCnt="3"/>
      <dgm:spPr/>
    </dgm:pt>
    <dgm:pt modelId="{D96AD21E-1DF3-4B90-B416-E0933EBF94B1}" type="pres">
      <dgm:prSet presAssocID="{90F3333F-A4B0-489F-A1FF-0BAEC49BF8DE}" presName="hierChild4" presStyleCnt="0"/>
      <dgm:spPr/>
    </dgm:pt>
    <dgm:pt modelId="{B47E90FB-443C-4D31-9619-87C55DB0DE7F}" type="pres">
      <dgm:prSet presAssocID="{90F3333F-A4B0-489F-A1FF-0BAEC49BF8DE}" presName="hierChild5" presStyleCnt="0"/>
      <dgm:spPr/>
    </dgm:pt>
    <dgm:pt modelId="{6EE06F40-4983-4848-B819-6562F43DE628}" type="pres">
      <dgm:prSet presAssocID="{2B349CBD-5103-4436-B7D4-02337282C437}" presName="hierChild3" presStyleCnt="0"/>
      <dgm:spPr/>
    </dgm:pt>
    <dgm:pt modelId="{CD347204-868B-465C-A5CF-6C80F4BCD153}" type="pres">
      <dgm:prSet presAssocID="{5895F19D-9D1A-4C3D-BE22-F917DDF5B40E}" presName="Name111" presStyleLbl="parChTrans1D2" presStyleIdx="3" presStyleCnt="4"/>
      <dgm:spPr/>
    </dgm:pt>
    <dgm:pt modelId="{DE4322B0-88AD-40F5-B0B0-7E4C035D612E}" type="pres">
      <dgm:prSet presAssocID="{E4A77A15-B405-4E8B-8C60-FE7A2E51C986}" presName="hierRoot3" presStyleCnt="0">
        <dgm:presLayoutVars>
          <dgm:hierBranch val="init"/>
        </dgm:presLayoutVars>
      </dgm:prSet>
      <dgm:spPr/>
    </dgm:pt>
    <dgm:pt modelId="{51C5AFC6-8130-46C2-A2E7-92778B6F6262}" type="pres">
      <dgm:prSet presAssocID="{E4A77A15-B405-4E8B-8C60-FE7A2E51C986}" presName="rootComposite3" presStyleCnt="0"/>
      <dgm:spPr/>
    </dgm:pt>
    <dgm:pt modelId="{DABD3DE1-181E-4433-9955-D73EDDC6EA97}" type="pres">
      <dgm:prSet presAssocID="{E4A77A15-B405-4E8B-8C60-FE7A2E51C986}" presName="rootText3" presStyleLbl="asst1" presStyleIdx="0" presStyleCnt="1" custScaleX="1197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42DE4D-6400-44FB-8E4E-AF3243158E06}" type="pres">
      <dgm:prSet presAssocID="{E4A77A15-B405-4E8B-8C60-FE7A2E51C986}" presName="rootConnector3" presStyleLbl="asst1" presStyleIdx="0" presStyleCnt="1"/>
      <dgm:spPr/>
    </dgm:pt>
    <dgm:pt modelId="{575DDC61-5EA0-43D0-87A2-9DC0ACDE10E7}" type="pres">
      <dgm:prSet presAssocID="{E4A77A15-B405-4E8B-8C60-FE7A2E51C986}" presName="hierChild6" presStyleCnt="0"/>
      <dgm:spPr/>
    </dgm:pt>
    <dgm:pt modelId="{6E5C3AA5-9700-4364-9071-99DB4C3706D0}" type="pres">
      <dgm:prSet presAssocID="{E4A77A15-B405-4E8B-8C60-FE7A2E51C986}" presName="hierChild7" presStyleCnt="0"/>
      <dgm:spPr/>
    </dgm:pt>
  </dgm:ptLst>
  <dgm:cxnLst>
    <dgm:cxn modelId="{01C0CD2C-5EAA-493D-A2D1-65B9C82C13F7}" type="presOf" srcId="{2B349CBD-5103-4436-B7D4-02337282C437}" destId="{D549B059-1A69-4AF5-BA47-766AD75DE38A}" srcOrd="0" destOrd="0" presId="urn:microsoft.com/office/officeart/2005/8/layout/orgChart1"/>
    <dgm:cxn modelId="{0B9391BF-ABD6-4DA2-954C-8FEECD22FDC8}" srcId="{FC226B09-754B-4008-B40C-2A92F41C5F6D}" destId="{2B349CBD-5103-4436-B7D4-02337282C437}" srcOrd="0" destOrd="0" parTransId="{B91A1831-974E-4E64-9EEC-B14BE36407CD}" sibTransId="{4E3D3AA9-DFE2-49EC-9EA2-D5E6DC6BDB12}"/>
    <dgm:cxn modelId="{20875C90-C8FE-4612-BD24-41D6AAADF373}" type="presOf" srcId="{E4A77A15-B405-4E8B-8C60-FE7A2E51C986}" destId="{9C42DE4D-6400-44FB-8E4E-AF3243158E06}" srcOrd="1" destOrd="0" presId="urn:microsoft.com/office/officeart/2005/8/layout/orgChart1"/>
    <dgm:cxn modelId="{91D862B5-4AEC-4B99-811A-2834FE07D5E3}" type="presOf" srcId="{BF9C9A60-0F16-4D0E-88B5-AC201497716C}" destId="{B6F55D79-A8BC-4EF6-98E9-3BE1B73FAD6F}" srcOrd="0" destOrd="0" presId="urn:microsoft.com/office/officeart/2005/8/layout/orgChart1"/>
    <dgm:cxn modelId="{F7B875F5-1457-4D50-8FE7-064E5F4BB2D0}" type="presOf" srcId="{FC226B09-754B-4008-B40C-2A92F41C5F6D}" destId="{02DB4055-893D-4772-97A4-4C0D00F2669D}" srcOrd="0" destOrd="0" presId="urn:microsoft.com/office/officeart/2005/8/layout/orgChart1"/>
    <dgm:cxn modelId="{4C2CFE31-E7E9-4606-8E99-C10162D763A8}" srcId="{2B349CBD-5103-4436-B7D4-02337282C437}" destId="{90F3333F-A4B0-489F-A1FF-0BAEC49BF8DE}" srcOrd="3" destOrd="0" parTransId="{3AB4AF02-3B41-4980-8A06-821DB9C9276D}" sibTransId="{1A3E5679-A6C2-4362-B911-31BB6398C38D}"/>
    <dgm:cxn modelId="{EE1AAFDE-C0BB-4A4C-AB5F-08BB6AD255BA}" type="presOf" srcId="{2B349CBD-5103-4436-B7D4-02337282C437}" destId="{C4E44F86-E786-4FEC-BD16-2C7E27560021}" srcOrd="1" destOrd="0" presId="urn:microsoft.com/office/officeart/2005/8/layout/orgChart1"/>
    <dgm:cxn modelId="{D44F8F8A-E7FA-4C73-9157-76E77002C4B4}" type="presOf" srcId="{90F3333F-A4B0-489F-A1FF-0BAEC49BF8DE}" destId="{01C9E5E9-0762-43F4-A225-90EE368F0443}" srcOrd="0" destOrd="0" presId="urn:microsoft.com/office/officeart/2005/8/layout/orgChart1"/>
    <dgm:cxn modelId="{66B366F9-1D31-4D64-AC1E-9BDEA3A80952}" type="presOf" srcId="{3AAB5F2C-ABB5-424B-9B1A-6C5AC7A77463}" destId="{E49D9919-F093-47C2-9586-B65125D817D2}" srcOrd="1" destOrd="0" presId="urn:microsoft.com/office/officeart/2005/8/layout/orgChart1"/>
    <dgm:cxn modelId="{23FF3718-EBCE-4471-86F5-050EBF0CF5C2}" srcId="{2B349CBD-5103-4436-B7D4-02337282C437}" destId="{3AAB5F2C-ABB5-424B-9B1A-6C5AC7A77463}" srcOrd="1" destOrd="0" parTransId="{E6B94192-1025-4A73-A21C-C37DFFDE6343}" sibTransId="{C997726B-5EE2-4BEB-A166-851D3885FF6A}"/>
    <dgm:cxn modelId="{5C43D8E2-B171-4453-9E21-E5E79986AE1B}" type="presOf" srcId="{E4A77A15-B405-4E8B-8C60-FE7A2E51C986}" destId="{DABD3DE1-181E-4433-9955-D73EDDC6EA97}" srcOrd="0" destOrd="0" presId="urn:microsoft.com/office/officeart/2005/8/layout/orgChart1"/>
    <dgm:cxn modelId="{02547C1D-26DB-4EED-B9E6-68B690099CAA}" type="presOf" srcId="{E6B94192-1025-4A73-A21C-C37DFFDE6343}" destId="{251D2D5C-A3E2-4D37-A280-3114DDB90E30}" srcOrd="0" destOrd="0" presId="urn:microsoft.com/office/officeart/2005/8/layout/orgChart1"/>
    <dgm:cxn modelId="{1630A5CA-5FD5-471D-A2EF-6DFF83F91BE9}" type="presOf" srcId="{90F3333F-A4B0-489F-A1FF-0BAEC49BF8DE}" destId="{422F72ED-622B-4F84-8E91-A15CE200905C}" srcOrd="1" destOrd="0" presId="urn:microsoft.com/office/officeart/2005/8/layout/orgChart1"/>
    <dgm:cxn modelId="{7431F4D2-3ECE-4A33-845A-4A75FD95396A}" type="presOf" srcId="{3AB4AF02-3B41-4980-8A06-821DB9C9276D}" destId="{CC22A9A5-FF33-4555-AE9F-C9932637BE6D}" srcOrd="0" destOrd="0" presId="urn:microsoft.com/office/officeart/2005/8/layout/orgChart1"/>
    <dgm:cxn modelId="{A170C86E-831E-45CD-9945-2261BB1E5036}" srcId="{2B349CBD-5103-4436-B7D4-02337282C437}" destId="{E4A77A15-B405-4E8B-8C60-FE7A2E51C986}" srcOrd="0" destOrd="0" parTransId="{5895F19D-9D1A-4C3D-BE22-F917DDF5B40E}" sibTransId="{FE541C03-6F5C-4287-979D-6E7CFD322CAA}"/>
    <dgm:cxn modelId="{DC3BC990-B7BE-4340-83D3-5E02DEA3AD37}" srcId="{2B349CBD-5103-4436-B7D4-02337282C437}" destId="{6EA61136-45F1-477A-BFC1-4E29A94B4CCA}" srcOrd="2" destOrd="0" parTransId="{BF9C9A60-0F16-4D0E-88B5-AC201497716C}" sibTransId="{0A4AACC5-CD93-4CD3-A8AE-CD9875CE6E66}"/>
    <dgm:cxn modelId="{922F40C7-5F27-4AF6-87AC-C789C30C40E0}" type="presOf" srcId="{3AAB5F2C-ABB5-424B-9B1A-6C5AC7A77463}" destId="{F19B2AF6-E016-44C0-A037-4C7A58D541B3}" srcOrd="0" destOrd="0" presId="urn:microsoft.com/office/officeart/2005/8/layout/orgChart1"/>
    <dgm:cxn modelId="{E7CBF5FD-4B9A-46F4-900B-F584FC2D436C}" type="presOf" srcId="{6EA61136-45F1-477A-BFC1-4E29A94B4CCA}" destId="{7F021DC0-E6C6-49B0-9E2F-D726B45E467B}" srcOrd="0" destOrd="0" presId="urn:microsoft.com/office/officeart/2005/8/layout/orgChart1"/>
    <dgm:cxn modelId="{9834DCB0-CEA3-45A9-B46D-09078BFB8157}" type="presOf" srcId="{6EA61136-45F1-477A-BFC1-4E29A94B4CCA}" destId="{5B49BED6-E7DC-43CF-AEC6-8A5705849689}" srcOrd="1" destOrd="0" presId="urn:microsoft.com/office/officeart/2005/8/layout/orgChart1"/>
    <dgm:cxn modelId="{CA4E7423-760A-4433-8C6C-4C4FD9E79369}" type="presOf" srcId="{5895F19D-9D1A-4C3D-BE22-F917DDF5B40E}" destId="{CD347204-868B-465C-A5CF-6C80F4BCD153}" srcOrd="0" destOrd="0" presId="urn:microsoft.com/office/officeart/2005/8/layout/orgChart1"/>
    <dgm:cxn modelId="{B057C8C7-D4C3-4C19-BF3F-11D41F4F7A7D}" type="presParOf" srcId="{02DB4055-893D-4772-97A4-4C0D00F2669D}" destId="{3FBF37BE-2271-470E-A19E-66FF7B7BE8E7}" srcOrd="0" destOrd="0" presId="urn:microsoft.com/office/officeart/2005/8/layout/orgChart1"/>
    <dgm:cxn modelId="{F0D6160C-5709-4F20-B78A-683E3A66F33B}" type="presParOf" srcId="{3FBF37BE-2271-470E-A19E-66FF7B7BE8E7}" destId="{86BE262D-1965-49BA-9A0B-37EAF0EBB207}" srcOrd="0" destOrd="0" presId="urn:microsoft.com/office/officeart/2005/8/layout/orgChart1"/>
    <dgm:cxn modelId="{1072455A-8E59-4398-8FEC-D85636A45D3A}" type="presParOf" srcId="{86BE262D-1965-49BA-9A0B-37EAF0EBB207}" destId="{D549B059-1A69-4AF5-BA47-766AD75DE38A}" srcOrd="0" destOrd="0" presId="urn:microsoft.com/office/officeart/2005/8/layout/orgChart1"/>
    <dgm:cxn modelId="{9A6E507C-9270-479E-BC82-7C9829B5682B}" type="presParOf" srcId="{86BE262D-1965-49BA-9A0B-37EAF0EBB207}" destId="{C4E44F86-E786-4FEC-BD16-2C7E27560021}" srcOrd="1" destOrd="0" presId="urn:microsoft.com/office/officeart/2005/8/layout/orgChart1"/>
    <dgm:cxn modelId="{F10E0D6F-A217-4056-8976-78FC9A5F2743}" type="presParOf" srcId="{3FBF37BE-2271-470E-A19E-66FF7B7BE8E7}" destId="{35B5D124-0EDE-4D7F-87E6-D94B3B6CCA90}" srcOrd="1" destOrd="0" presId="urn:microsoft.com/office/officeart/2005/8/layout/orgChart1"/>
    <dgm:cxn modelId="{7FAF5C7C-D8B0-4984-B223-40E569C287A8}" type="presParOf" srcId="{35B5D124-0EDE-4D7F-87E6-D94B3B6CCA90}" destId="{251D2D5C-A3E2-4D37-A280-3114DDB90E30}" srcOrd="0" destOrd="0" presId="urn:microsoft.com/office/officeart/2005/8/layout/orgChart1"/>
    <dgm:cxn modelId="{1BDED6BC-0F03-4719-AE9F-59ED41855208}" type="presParOf" srcId="{35B5D124-0EDE-4D7F-87E6-D94B3B6CCA90}" destId="{E5A02D09-CD86-4DE1-9BFC-689ACFCD6E5C}" srcOrd="1" destOrd="0" presId="urn:microsoft.com/office/officeart/2005/8/layout/orgChart1"/>
    <dgm:cxn modelId="{A0FAB274-8248-487C-84C4-10E67F6C02CF}" type="presParOf" srcId="{E5A02D09-CD86-4DE1-9BFC-689ACFCD6E5C}" destId="{363584B3-46FE-4343-85E6-9CE2223E8102}" srcOrd="0" destOrd="0" presId="urn:microsoft.com/office/officeart/2005/8/layout/orgChart1"/>
    <dgm:cxn modelId="{7E9674B9-B2B7-4473-9187-C77452C494D6}" type="presParOf" srcId="{363584B3-46FE-4343-85E6-9CE2223E8102}" destId="{F19B2AF6-E016-44C0-A037-4C7A58D541B3}" srcOrd="0" destOrd="0" presId="urn:microsoft.com/office/officeart/2005/8/layout/orgChart1"/>
    <dgm:cxn modelId="{A7350FE7-7CF0-4E69-A69D-E52BA9067A2D}" type="presParOf" srcId="{363584B3-46FE-4343-85E6-9CE2223E8102}" destId="{E49D9919-F093-47C2-9586-B65125D817D2}" srcOrd="1" destOrd="0" presId="urn:microsoft.com/office/officeart/2005/8/layout/orgChart1"/>
    <dgm:cxn modelId="{6434C788-D35C-4EC3-A65A-B4541365EDD8}" type="presParOf" srcId="{E5A02D09-CD86-4DE1-9BFC-689ACFCD6E5C}" destId="{ED4042E4-D2B2-4CD5-A6CB-10E860A3F1AE}" srcOrd="1" destOrd="0" presId="urn:microsoft.com/office/officeart/2005/8/layout/orgChart1"/>
    <dgm:cxn modelId="{42294695-6486-4ACE-8A22-96BB0A4106F4}" type="presParOf" srcId="{E5A02D09-CD86-4DE1-9BFC-689ACFCD6E5C}" destId="{43249B06-F929-4D7B-8336-A2C772976B86}" srcOrd="2" destOrd="0" presId="urn:microsoft.com/office/officeart/2005/8/layout/orgChart1"/>
    <dgm:cxn modelId="{9460825F-A7A5-4FAB-AADA-7E12A914A993}" type="presParOf" srcId="{35B5D124-0EDE-4D7F-87E6-D94B3B6CCA90}" destId="{B6F55D79-A8BC-4EF6-98E9-3BE1B73FAD6F}" srcOrd="2" destOrd="0" presId="urn:microsoft.com/office/officeart/2005/8/layout/orgChart1"/>
    <dgm:cxn modelId="{D0549E0E-3CE8-4081-93B9-19A97703B050}" type="presParOf" srcId="{35B5D124-0EDE-4D7F-87E6-D94B3B6CCA90}" destId="{8A2B8CD4-4E8E-48E3-9BCE-7FD165647952}" srcOrd="3" destOrd="0" presId="urn:microsoft.com/office/officeart/2005/8/layout/orgChart1"/>
    <dgm:cxn modelId="{C3385029-D07F-4344-8CB7-41E8188F55A1}" type="presParOf" srcId="{8A2B8CD4-4E8E-48E3-9BCE-7FD165647952}" destId="{60B335D0-35C9-4936-B3CB-AF2D7D982363}" srcOrd="0" destOrd="0" presId="urn:microsoft.com/office/officeart/2005/8/layout/orgChart1"/>
    <dgm:cxn modelId="{129C8E4E-6229-475E-B9F3-957796111680}" type="presParOf" srcId="{60B335D0-35C9-4936-B3CB-AF2D7D982363}" destId="{7F021DC0-E6C6-49B0-9E2F-D726B45E467B}" srcOrd="0" destOrd="0" presId="urn:microsoft.com/office/officeart/2005/8/layout/orgChart1"/>
    <dgm:cxn modelId="{A8773A80-7829-4881-AB86-B4F4D636FF68}" type="presParOf" srcId="{60B335D0-35C9-4936-B3CB-AF2D7D982363}" destId="{5B49BED6-E7DC-43CF-AEC6-8A5705849689}" srcOrd="1" destOrd="0" presId="urn:microsoft.com/office/officeart/2005/8/layout/orgChart1"/>
    <dgm:cxn modelId="{43AF36ED-8F9D-4BE3-9414-715697FB8975}" type="presParOf" srcId="{8A2B8CD4-4E8E-48E3-9BCE-7FD165647952}" destId="{204D6692-F23A-4A0F-AB73-F6CF82F499E5}" srcOrd="1" destOrd="0" presId="urn:microsoft.com/office/officeart/2005/8/layout/orgChart1"/>
    <dgm:cxn modelId="{2C949506-EEFB-40E2-B005-A24BE61DC18D}" type="presParOf" srcId="{8A2B8CD4-4E8E-48E3-9BCE-7FD165647952}" destId="{3E2662BD-C205-4254-8857-38EC51CB1CFB}" srcOrd="2" destOrd="0" presId="urn:microsoft.com/office/officeart/2005/8/layout/orgChart1"/>
    <dgm:cxn modelId="{FB88EA19-A3E6-4EFF-9339-6989D9402EA0}" type="presParOf" srcId="{35B5D124-0EDE-4D7F-87E6-D94B3B6CCA90}" destId="{CC22A9A5-FF33-4555-AE9F-C9932637BE6D}" srcOrd="4" destOrd="0" presId="urn:microsoft.com/office/officeart/2005/8/layout/orgChart1"/>
    <dgm:cxn modelId="{961B5FB5-E484-4950-93CF-64B5331BC65D}" type="presParOf" srcId="{35B5D124-0EDE-4D7F-87E6-D94B3B6CCA90}" destId="{9CA14336-8921-4222-8C0F-1D4297FB15C2}" srcOrd="5" destOrd="0" presId="urn:microsoft.com/office/officeart/2005/8/layout/orgChart1"/>
    <dgm:cxn modelId="{5DA89BCA-17F5-4395-A5D0-1BA83A8B214C}" type="presParOf" srcId="{9CA14336-8921-4222-8C0F-1D4297FB15C2}" destId="{DBCBAA3D-50A5-4DF8-96BA-F3CF9C212E7E}" srcOrd="0" destOrd="0" presId="urn:microsoft.com/office/officeart/2005/8/layout/orgChart1"/>
    <dgm:cxn modelId="{B33EF051-8B16-4057-8207-88AD3A39F519}" type="presParOf" srcId="{DBCBAA3D-50A5-4DF8-96BA-F3CF9C212E7E}" destId="{01C9E5E9-0762-43F4-A225-90EE368F0443}" srcOrd="0" destOrd="0" presId="urn:microsoft.com/office/officeart/2005/8/layout/orgChart1"/>
    <dgm:cxn modelId="{69E2600E-60F6-423C-B447-C2DF561CDB47}" type="presParOf" srcId="{DBCBAA3D-50A5-4DF8-96BA-F3CF9C212E7E}" destId="{422F72ED-622B-4F84-8E91-A15CE200905C}" srcOrd="1" destOrd="0" presId="urn:microsoft.com/office/officeart/2005/8/layout/orgChart1"/>
    <dgm:cxn modelId="{256844F0-B62D-4B50-898B-55B10DB6A593}" type="presParOf" srcId="{9CA14336-8921-4222-8C0F-1D4297FB15C2}" destId="{D96AD21E-1DF3-4B90-B416-E0933EBF94B1}" srcOrd="1" destOrd="0" presId="urn:microsoft.com/office/officeart/2005/8/layout/orgChart1"/>
    <dgm:cxn modelId="{BB85E2B4-428A-4AFB-ADA3-3943BBF84135}" type="presParOf" srcId="{9CA14336-8921-4222-8C0F-1D4297FB15C2}" destId="{B47E90FB-443C-4D31-9619-87C55DB0DE7F}" srcOrd="2" destOrd="0" presId="urn:microsoft.com/office/officeart/2005/8/layout/orgChart1"/>
    <dgm:cxn modelId="{D9AC5440-AD80-4DD4-ACE3-25D75466158A}" type="presParOf" srcId="{3FBF37BE-2271-470E-A19E-66FF7B7BE8E7}" destId="{6EE06F40-4983-4848-B819-6562F43DE628}" srcOrd="2" destOrd="0" presId="urn:microsoft.com/office/officeart/2005/8/layout/orgChart1"/>
    <dgm:cxn modelId="{CA58A4A1-8A03-44F1-B278-A83765BC1527}" type="presParOf" srcId="{6EE06F40-4983-4848-B819-6562F43DE628}" destId="{CD347204-868B-465C-A5CF-6C80F4BCD153}" srcOrd="0" destOrd="0" presId="urn:microsoft.com/office/officeart/2005/8/layout/orgChart1"/>
    <dgm:cxn modelId="{7249967E-9760-4B5C-AFDF-86996690A74C}" type="presParOf" srcId="{6EE06F40-4983-4848-B819-6562F43DE628}" destId="{DE4322B0-88AD-40F5-B0B0-7E4C035D612E}" srcOrd="1" destOrd="0" presId="urn:microsoft.com/office/officeart/2005/8/layout/orgChart1"/>
    <dgm:cxn modelId="{ED1D5B0C-3950-4D06-99FB-BD749A660092}" type="presParOf" srcId="{DE4322B0-88AD-40F5-B0B0-7E4C035D612E}" destId="{51C5AFC6-8130-46C2-A2E7-92778B6F6262}" srcOrd="0" destOrd="0" presId="urn:microsoft.com/office/officeart/2005/8/layout/orgChart1"/>
    <dgm:cxn modelId="{82701E64-0BE0-4929-966B-DB9C14EC30F2}" type="presParOf" srcId="{51C5AFC6-8130-46C2-A2E7-92778B6F6262}" destId="{DABD3DE1-181E-4433-9955-D73EDDC6EA97}" srcOrd="0" destOrd="0" presId="urn:microsoft.com/office/officeart/2005/8/layout/orgChart1"/>
    <dgm:cxn modelId="{A61DAD67-09D9-4D93-94CF-DF9F6D65BC91}" type="presParOf" srcId="{51C5AFC6-8130-46C2-A2E7-92778B6F6262}" destId="{9C42DE4D-6400-44FB-8E4E-AF3243158E06}" srcOrd="1" destOrd="0" presId="urn:microsoft.com/office/officeart/2005/8/layout/orgChart1"/>
    <dgm:cxn modelId="{99463E77-354E-4A01-9F43-1FC0908127BC}" type="presParOf" srcId="{DE4322B0-88AD-40F5-B0B0-7E4C035D612E}" destId="{575DDC61-5EA0-43D0-87A2-9DC0ACDE10E7}" srcOrd="1" destOrd="0" presId="urn:microsoft.com/office/officeart/2005/8/layout/orgChart1"/>
    <dgm:cxn modelId="{AC8E1F68-6A0A-4B0B-BB83-B241A00C962D}" type="presParOf" srcId="{DE4322B0-88AD-40F5-B0B0-7E4C035D612E}" destId="{6E5C3AA5-9700-4364-9071-99DB4C3706D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02B5F2D-0A4F-47A2-BE56-BBD110BB34F4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2202B3B-F84D-4091-AE6F-2DEC4298C694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Задоволені</a:t>
          </a:r>
          <a:endParaRPr lang="ru-RU" b="1" dirty="0">
            <a:solidFill>
              <a:schemeClr val="tx1"/>
            </a:solidFill>
          </a:endParaRPr>
        </a:p>
      </dgm:t>
    </dgm:pt>
    <dgm:pt modelId="{CEA538D0-E6CC-4FA6-ADC6-DB663817B34B}" type="parTrans" cxnId="{FD5FAA44-133F-4425-AE86-E6A03B3DC1C3}">
      <dgm:prSet/>
      <dgm:spPr/>
      <dgm:t>
        <a:bodyPr/>
        <a:lstStyle/>
        <a:p>
          <a:endParaRPr lang="ru-RU"/>
        </a:p>
      </dgm:t>
    </dgm:pt>
    <dgm:pt modelId="{4D5C1F49-2F84-4AD9-A6D0-1B156EB340CB}" type="sibTrans" cxnId="{FD5FAA44-133F-4425-AE86-E6A03B3DC1C3}">
      <dgm:prSet/>
      <dgm:spPr/>
      <dgm:t>
        <a:bodyPr/>
        <a:lstStyle/>
        <a:p>
          <a:endParaRPr lang="ru-RU"/>
        </a:p>
      </dgm:t>
    </dgm:pt>
    <dgm:pt modelId="{57B71B4E-061A-499F-8D0B-0586CFBA7DFB}">
      <dgm:prSet phldrT="[Текст]"/>
      <dgm:spPr/>
      <dgm:t>
        <a:bodyPr/>
        <a:lstStyle/>
        <a:p>
          <a:r>
            <a:rPr lang="uk-UA" dirty="0" smtClean="0"/>
            <a:t>Жителі Центрального району (57,5%)</a:t>
          </a:r>
          <a:endParaRPr lang="ru-RU" dirty="0"/>
        </a:p>
      </dgm:t>
    </dgm:pt>
    <dgm:pt modelId="{075DAE99-A28D-45D2-A303-7447506989BD}" type="parTrans" cxnId="{37B4E2AA-728C-40F2-8F40-B1DBF57AFD3F}">
      <dgm:prSet/>
      <dgm:spPr/>
      <dgm:t>
        <a:bodyPr/>
        <a:lstStyle/>
        <a:p>
          <a:endParaRPr lang="ru-RU"/>
        </a:p>
      </dgm:t>
    </dgm:pt>
    <dgm:pt modelId="{81F86E08-6151-48D7-AF70-FA606AC90CCB}" type="sibTrans" cxnId="{37B4E2AA-728C-40F2-8F40-B1DBF57AFD3F}">
      <dgm:prSet/>
      <dgm:spPr/>
      <dgm:t>
        <a:bodyPr/>
        <a:lstStyle/>
        <a:p>
          <a:endParaRPr lang="ru-RU"/>
        </a:p>
      </dgm:t>
    </dgm:pt>
    <dgm:pt modelId="{8C61F339-B7AC-4BBE-B2A7-EB8AD1D37803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Задоволені</a:t>
          </a:r>
          <a:endParaRPr lang="ru-RU" b="1" dirty="0">
            <a:solidFill>
              <a:schemeClr val="tx1"/>
            </a:solidFill>
          </a:endParaRPr>
        </a:p>
      </dgm:t>
    </dgm:pt>
    <dgm:pt modelId="{0F0C95BE-5D33-4E59-84F7-50EDDDE81BB9}" type="parTrans" cxnId="{01769F16-F3F5-4508-AD1C-EDC78800B1FC}">
      <dgm:prSet/>
      <dgm:spPr/>
      <dgm:t>
        <a:bodyPr/>
        <a:lstStyle/>
        <a:p>
          <a:endParaRPr lang="ru-RU"/>
        </a:p>
      </dgm:t>
    </dgm:pt>
    <dgm:pt modelId="{EA3D32DC-F2CE-49CB-A2B8-5AAE235D9AB0}" type="sibTrans" cxnId="{01769F16-F3F5-4508-AD1C-EDC78800B1FC}">
      <dgm:prSet/>
      <dgm:spPr/>
      <dgm:t>
        <a:bodyPr/>
        <a:lstStyle/>
        <a:p>
          <a:endParaRPr lang="ru-RU"/>
        </a:p>
      </dgm:t>
    </dgm:pt>
    <dgm:pt modelId="{33DF26A9-59BE-491F-BC91-C3DC49CAF03F}">
      <dgm:prSet phldrT="[Текст]"/>
      <dgm:spPr/>
      <dgm:t>
        <a:bodyPr/>
        <a:lstStyle/>
        <a:p>
          <a:r>
            <a:rPr lang="uk-UA" dirty="0" smtClean="0"/>
            <a:t>Жителі Заводського  району (53,4%) </a:t>
          </a:r>
          <a:endParaRPr lang="ru-RU" dirty="0"/>
        </a:p>
      </dgm:t>
    </dgm:pt>
    <dgm:pt modelId="{3A0E8599-9D45-4D29-BAC0-A1DED529208F}" type="parTrans" cxnId="{54D8C52E-8DAE-49DD-ACFF-5208F8454575}">
      <dgm:prSet/>
      <dgm:spPr/>
      <dgm:t>
        <a:bodyPr/>
        <a:lstStyle/>
        <a:p>
          <a:endParaRPr lang="ru-RU"/>
        </a:p>
      </dgm:t>
    </dgm:pt>
    <dgm:pt modelId="{F83EB0B6-04A3-4C78-8D9C-6B9C711F7BB8}" type="sibTrans" cxnId="{54D8C52E-8DAE-49DD-ACFF-5208F8454575}">
      <dgm:prSet/>
      <dgm:spPr/>
      <dgm:t>
        <a:bodyPr/>
        <a:lstStyle/>
        <a:p>
          <a:endParaRPr lang="ru-RU"/>
        </a:p>
      </dgm:t>
    </dgm:pt>
    <dgm:pt modelId="{549A3C8E-F7B0-4C70-B1F7-BC9544670311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Незадоволені</a:t>
          </a:r>
          <a:endParaRPr lang="ru-RU" b="1" dirty="0">
            <a:solidFill>
              <a:schemeClr val="tx1"/>
            </a:solidFill>
          </a:endParaRPr>
        </a:p>
      </dgm:t>
    </dgm:pt>
    <dgm:pt modelId="{3814D213-52E7-454B-A01C-5A14EF379A53}" type="parTrans" cxnId="{AD93BFE0-577E-4CBE-98F6-262D237E9078}">
      <dgm:prSet/>
      <dgm:spPr/>
      <dgm:t>
        <a:bodyPr/>
        <a:lstStyle/>
        <a:p>
          <a:endParaRPr lang="ru-RU"/>
        </a:p>
      </dgm:t>
    </dgm:pt>
    <dgm:pt modelId="{C77CF613-43BF-49ED-9980-2197ADFFD642}" type="sibTrans" cxnId="{AD93BFE0-577E-4CBE-98F6-262D237E9078}">
      <dgm:prSet/>
      <dgm:spPr/>
      <dgm:t>
        <a:bodyPr/>
        <a:lstStyle/>
        <a:p>
          <a:endParaRPr lang="ru-RU"/>
        </a:p>
      </dgm:t>
    </dgm:pt>
    <dgm:pt modelId="{002F30B4-399C-443A-AC1D-871BEA40456F}">
      <dgm:prSet phldrT="[Текст]"/>
      <dgm:spPr/>
      <dgm:t>
        <a:bodyPr/>
        <a:lstStyle/>
        <a:p>
          <a:r>
            <a:rPr lang="uk-UA" b="1" dirty="0" smtClean="0"/>
            <a:t>Жителі Корабельного району (34%)</a:t>
          </a:r>
          <a:endParaRPr lang="ru-RU" b="1" dirty="0"/>
        </a:p>
      </dgm:t>
    </dgm:pt>
    <dgm:pt modelId="{1FC650E0-E59F-4AF1-9567-AC5B61BF3AB8}" type="parTrans" cxnId="{07921AA9-E1CA-48E7-822F-40AC5F02EE67}">
      <dgm:prSet/>
      <dgm:spPr/>
      <dgm:t>
        <a:bodyPr/>
        <a:lstStyle/>
        <a:p>
          <a:endParaRPr lang="ru-RU"/>
        </a:p>
      </dgm:t>
    </dgm:pt>
    <dgm:pt modelId="{B814031A-AABA-4436-9A6C-386B856ED936}" type="sibTrans" cxnId="{07921AA9-E1CA-48E7-822F-40AC5F02EE67}">
      <dgm:prSet/>
      <dgm:spPr/>
      <dgm:t>
        <a:bodyPr/>
        <a:lstStyle/>
        <a:p>
          <a:endParaRPr lang="ru-RU"/>
        </a:p>
      </dgm:t>
    </dgm:pt>
    <dgm:pt modelId="{01369268-DD03-4974-A7F6-D80D29BFC986}" type="pres">
      <dgm:prSet presAssocID="{602B5F2D-0A4F-47A2-BE56-BBD110BB34F4}" presName="linearFlow" presStyleCnt="0">
        <dgm:presLayoutVars>
          <dgm:dir/>
          <dgm:animLvl val="lvl"/>
          <dgm:resizeHandles val="exact"/>
        </dgm:presLayoutVars>
      </dgm:prSet>
      <dgm:spPr/>
    </dgm:pt>
    <dgm:pt modelId="{AEC22BA1-5F58-462A-AFF9-72D2E8659ABC}" type="pres">
      <dgm:prSet presAssocID="{62202B3B-F84D-4091-AE6F-2DEC4298C694}" presName="composite" presStyleCnt="0"/>
      <dgm:spPr/>
    </dgm:pt>
    <dgm:pt modelId="{CB3A434F-537F-4132-B08D-8C266A676797}" type="pres">
      <dgm:prSet presAssocID="{62202B3B-F84D-4091-AE6F-2DEC4298C694}" presName="parentText" presStyleLbl="alignNode1" presStyleIdx="0" presStyleCnt="3" custScaleX="162433" custScaleY="100000" custLinFactNeighborX="2807" custLinFactNeighborY="1702">
        <dgm:presLayoutVars>
          <dgm:chMax val="1"/>
          <dgm:bulletEnabled val="1"/>
        </dgm:presLayoutVars>
      </dgm:prSet>
      <dgm:spPr/>
    </dgm:pt>
    <dgm:pt modelId="{41D832C6-D41E-4D1C-A55C-9227981772CE}" type="pres">
      <dgm:prSet presAssocID="{62202B3B-F84D-4091-AE6F-2DEC4298C694}" presName="descendantText" presStyleLbl="alignAcc1" presStyleIdx="0" presStyleCnt="3" custScaleX="84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EF4287-0913-40F2-9A48-3D26A5E3402A}" type="pres">
      <dgm:prSet presAssocID="{4D5C1F49-2F84-4AD9-A6D0-1B156EB340CB}" presName="sp" presStyleCnt="0"/>
      <dgm:spPr/>
    </dgm:pt>
    <dgm:pt modelId="{68E8F9E6-A916-4F24-A9C1-DAE993460A69}" type="pres">
      <dgm:prSet presAssocID="{8C61F339-B7AC-4BBE-B2A7-EB8AD1D37803}" presName="composite" presStyleCnt="0"/>
      <dgm:spPr/>
    </dgm:pt>
    <dgm:pt modelId="{50E6F9A4-4C3E-4406-9FF1-3356AFD3C0E9}" type="pres">
      <dgm:prSet presAssocID="{8C61F339-B7AC-4BBE-B2A7-EB8AD1D37803}" presName="parentText" presStyleLbl="alignNode1" presStyleIdx="1" presStyleCnt="3" custScaleX="160469">
        <dgm:presLayoutVars>
          <dgm:chMax val="1"/>
          <dgm:bulletEnabled val="1"/>
        </dgm:presLayoutVars>
      </dgm:prSet>
      <dgm:spPr/>
    </dgm:pt>
    <dgm:pt modelId="{89BD6B41-0AE1-4C6D-A7E3-BB043B5C8819}" type="pres">
      <dgm:prSet presAssocID="{8C61F339-B7AC-4BBE-B2A7-EB8AD1D37803}" presName="descendantText" presStyleLbl="alignAcc1" presStyleIdx="1" presStyleCnt="3" custScaleX="87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6885EB-2CA0-499A-9FD4-3271293ECEEC}" type="pres">
      <dgm:prSet presAssocID="{EA3D32DC-F2CE-49CB-A2B8-5AAE235D9AB0}" presName="sp" presStyleCnt="0"/>
      <dgm:spPr/>
    </dgm:pt>
    <dgm:pt modelId="{D2165560-79AA-4E42-B379-A29E636E6ABC}" type="pres">
      <dgm:prSet presAssocID="{549A3C8E-F7B0-4C70-B1F7-BC9544670311}" presName="composite" presStyleCnt="0"/>
      <dgm:spPr/>
    </dgm:pt>
    <dgm:pt modelId="{7AE8ED44-E78B-4106-8513-89473ABCC928}" type="pres">
      <dgm:prSet presAssocID="{549A3C8E-F7B0-4C70-B1F7-BC9544670311}" presName="parentText" presStyleLbl="alignNode1" presStyleIdx="2" presStyleCnt="3" custScaleX="158156">
        <dgm:presLayoutVars>
          <dgm:chMax val="1"/>
          <dgm:bulletEnabled val="1"/>
        </dgm:presLayoutVars>
      </dgm:prSet>
      <dgm:spPr/>
    </dgm:pt>
    <dgm:pt modelId="{D32F60DE-6EED-43D9-B225-9C9C1E858ABC}" type="pres">
      <dgm:prSet presAssocID="{549A3C8E-F7B0-4C70-B1F7-BC9544670311}" presName="descendantText" presStyleLbl="alignAcc1" presStyleIdx="2" presStyleCnt="3" custScaleX="90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921AA9-E1CA-48E7-822F-40AC5F02EE67}" srcId="{549A3C8E-F7B0-4C70-B1F7-BC9544670311}" destId="{002F30B4-399C-443A-AC1D-871BEA40456F}" srcOrd="0" destOrd="0" parTransId="{1FC650E0-E59F-4AF1-9567-AC5B61BF3AB8}" sibTransId="{B814031A-AABA-4436-9A6C-386B856ED936}"/>
    <dgm:cxn modelId="{FB8A8029-9BA8-4F3E-817D-9FA333B6B218}" type="presOf" srcId="{002F30B4-399C-443A-AC1D-871BEA40456F}" destId="{D32F60DE-6EED-43D9-B225-9C9C1E858ABC}" srcOrd="0" destOrd="0" presId="urn:microsoft.com/office/officeart/2005/8/layout/chevron2"/>
    <dgm:cxn modelId="{EA4B86B2-489C-4ED8-9759-4E45615418AE}" type="presOf" srcId="{549A3C8E-F7B0-4C70-B1F7-BC9544670311}" destId="{7AE8ED44-E78B-4106-8513-89473ABCC928}" srcOrd="0" destOrd="0" presId="urn:microsoft.com/office/officeart/2005/8/layout/chevron2"/>
    <dgm:cxn modelId="{54D8C52E-8DAE-49DD-ACFF-5208F8454575}" srcId="{8C61F339-B7AC-4BBE-B2A7-EB8AD1D37803}" destId="{33DF26A9-59BE-491F-BC91-C3DC49CAF03F}" srcOrd="0" destOrd="0" parTransId="{3A0E8599-9D45-4D29-BAC0-A1DED529208F}" sibTransId="{F83EB0B6-04A3-4C78-8D9C-6B9C711F7BB8}"/>
    <dgm:cxn modelId="{FD5FAA44-133F-4425-AE86-E6A03B3DC1C3}" srcId="{602B5F2D-0A4F-47A2-BE56-BBD110BB34F4}" destId="{62202B3B-F84D-4091-AE6F-2DEC4298C694}" srcOrd="0" destOrd="0" parTransId="{CEA538D0-E6CC-4FA6-ADC6-DB663817B34B}" sibTransId="{4D5C1F49-2F84-4AD9-A6D0-1B156EB340CB}"/>
    <dgm:cxn modelId="{D5E30A12-2A88-4FFE-BB9E-54784937797C}" type="presOf" srcId="{33DF26A9-59BE-491F-BC91-C3DC49CAF03F}" destId="{89BD6B41-0AE1-4C6D-A7E3-BB043B5C8819}" srcOrd="0" destOrd="0" presId="urn:microsoft.com/office/officeart/2005/8/layout/chevron2"/>
    <dgm:cxn modelId="{7C827A07-D74C-4B65-B2A3-0EA36962B2A8}" type="presOf" srcId="{8C61F339-B7AC-4BBE-B2A7-EB8AD1D37803}" destId="{50E6F9A4-4C3E-4406-9FF1-3356AFD3C0E9}" srcOrd="0" destOrd="0" presId="urn:microsoft.com/office/officeart/2005/8/layout/chevron2"/>
    <dgm:cxn modelId="{BBBA7DFD-71E3-4FCF-8A97-E7228A67656B}" type="presOf" srcId="{57B71B4E-061A-499F-8D0B-0586CFBA7DFB}" destId="{41D832C6-D41E-4D1C-A55C-9227981772CE}" srcOrd="0" destOrd="0" presId="urn:microsoft.com/office/officeart/2005/8/layout/chevron2"/>
    <dgm:cxn modelId="{3ED79C98-0CDA-40EF-8AFD-2613F0F6A0E2}" type="presOf" srcId="{602B5F2D-0A4F-47A2-BE56-BBD110BB34F4}" destId="{01369268-DD03-4974-A7F6-D80D29BFC986}" srcOrd="0" destOrd="0" presId="urn:microsoft.com/office/officeart/2005/8/layout/chevron2"/>
    <dgm:cxn modelId="{7E42038C-3158-49CD-B338-CFD1A1D4E171}" type="presOf" srcId="{62202B3B-F84D-4091-AE6F-2DEC4298C694}" destId="{CB3A434F-537F-4132-B08D-8C266A676797}" srcOrd="0" destOrd="0" presId="urn:microsoft.com/office/officeart/2005/8/layout/chevron2"/>
    <dgm:cxn modelId="{AD93BFE0-577E-4CBE-98F6-262D237E9078}" srcId="{602B5F2D-0A4F-47A2-BE56-BBD110BB34F4}" destId="{549A3C8E-F7B0-4C70-B1F7-BC9544670311}" srcOrd="2" destOrd="0" parTransId="{3814D213-52E7-454B-A01C-5A14EF379A53}" sibTransId="{C77CF613-43BF-49ED-9980-2197ADFFD642}"/>
    <dgm:cxn modelId="{01769F16-F3F5-4508-AD1C-EDC78800B1FC}" srcId="{602B5F2D-0A4F-47A2-BE56-BBD110BB34F4}" destId="{8C61F339-B7AC-4BBE-B2A7-EB8AD1D37803}" srcOrd="1" destOrd="0" parTransId="{0F0C95BE-5D33-4E59-84F7-50EDDDE81BB9}" sibTransId="{EA3D32DC-F2CE-49CB-A2B8-5AAE235D9AB0}"/>
    <dgm:cxn modelId="{37B4E2AA-728C-40F2-8F40-B1DBF57AFD3F}" srcId="{62202B3B-F84D-4091-AE6F-2DEC4298C694}" destId="{57B71B4E-061A-499F-8D0B-0586CFBA7DFB}" srcOrd="0" destOrd="0" parTransId="{075DAE99-A28D-45D2-A303-7447506989BD}" sibTransId="{81F86E08-6151-48D7-AF70-FA606AC90CCB}"/>
    <dgm:cxn modelId="{040C4F17-F179-414B-9F38-F1C964DBBC4E}" type="presParOf" srcId="{01369268-DD03-4974-A7F6-D80D29BFC986}" destId="{AEC22BA1-5F58-462A-AFF9-72D2E8659ABC}" srcOrd="0" destOrd="0" presId="urn:microsoft.com/office/officeart/2005/8/layout/chevron2"/>
    <dgm:cxn modelId="{ED87695C-B922-4B5B-9A7B-7D529469F778}" type="presParOf" srcId="{AEC22BA1-5F58-462A-AFF9-72D2E8659ABC}" destId="{CB3A434F-537F-4132-B08D-8C266A676797}" srcOrd="0" destOrd="0" presId="urn:microsoft.com/office/officeart/2005/8/layout/chevron2"/>
    <dgm:cxn modelId="{DEBCA115-42AC-49C8-AB8B-7C1EB08061DE}" type="presParOf" srcId="{AEC22BA1-5F58-462A-AFF9-72D2E8659ABC}" destId="{41D832C6-D41E-4D1C-A55C-9227981772CE}" srcOrd="1" destOrd="0" presId="urn:microsoft.com/office/officeart/2005/8/layout/chevron2"/>
    <dgm:cxn modelId="{7DB584E2-8FDF-4FBE-97CB-0E4C785B925B}" type="presParOf" srcId="{01369268-DD03-4974-A7F6-D80D29BFC986}" destId="{F8EF4287-0913-40F2-9A48-3D26A5E3402A}" srcOrd="1" destOrd="0" presId="urn:microsoft.com/office/officeart/2005/8/layout/chevron2"/>
    <dgm:cxn modelId="{33296C24-9B66-4AD2-A944-A109859F950C}" type="presParOf" srcId="{01369268-DD03-4974-A7F6-D80D29BFC986}" destId="{68E8F9E6-A916-4F24-A9C1-DAE993460A69}" srcOrd="2" destOrd="0" presId="urn:microsoft.com/office/officeart/2005/8/layout/chevron2"/>
    <dgm:cxn modelId="{5AB91B7F-A465-4C69-B6A9-B439C7931C58}" type="presParOf" srcId="{68E8F9E6-A916-4F24-A9C1-DAE993460A69}" destId="{50E6F9A4-4C3E-4406-9FF1-3356AFD3C0E9}" srcOrd="0" destOrd="0" presId="urn:microsoft.com/office/officeart/2005/8/layout/chevron2"/>
    <dgm:cxn modelId="{1A5300A2-A346-46A2-A7FB-C035F2D444A9}" type="presParOf" srcId="{68E8F9E6-A916-4F24-A9C1-DAE993460A69}" destId="{89BD6B41-0AE1-4C6D-A7E3-BB043B5C8819}" srcOrd="1" destOrd="0" presId="urn:microsoft.com/office/officeart/2005/8/layout/chevron2"/>
    <dgm:cxn modelId="{ABDEBB2F-F506-47C1-887D-314356A56670}" type="presParOf" srcId="{01369268-DD03-4974-A7F6-D80D29BFC986}" destId="{C76885EB-2CA0-499A-9FD4-3271293ECEEC}" srcOrd="3" destOrd="0" presId="urn:microsoft.com/office/officeart/2005/8/layout/chevron2"/>
    <dgm:cxn modelId="{92EA03C8-47B5-4EBF-9722-EB95125F6F3C}" type="presParOf" srcId="{01369268-DD03-4974-A7F6-D80D29BFC986}" destId="{D2165560-79AA-4E42-B379-A29E636E6ABC}" srcOrd="4" destOrd="0" presId="urn:microsoft.com/office/officeart/2005/8/layout/chevron2"/>
    <dgm:cxn modelId="{D43B153D-FA3B-490F-9D50-F7A07596EABC}" type="presParOf" srcId="{D2165560-79AA-4E42-B379-A29E636E6ABC}" destId="{7AE8ED44-E78B-4106-8513-89473ABCC928}" srcOrd="0" destOrd="0" presId="urn:microsoft.com/office/officeart/2005/8/layout/chevron2"/>
    <dgm:cxn modelId="{814E505E-4EDF-467B-A0C7-1E9CF63953BC}" type="presParOf" srcId="{D2165560-79AA-4E42-B379-A29E636E6ABC}" destId="{D32F60DE-6EED-43D9-B225-9C9C1E858A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431EDA5-B523-446E-A707-78FE48255209}" type="doc">
      <dgm:prSet loTypeId="urn:microsoft.com/office/officeart/2005/8/layout/l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BFE7FAC-49C7-4799-9E28-06127759642D}">
      <dgm:prSet/>
      <dgm:spPr/>
      <dgm:t>
        <a:bodyPr/>
        <a:lstStyle/>
        <a:p>
          <a:pPr rtl="0"/>
          <a:r>
            <a:rPr lang="uk-UA" b="1" dirty="0" smtClean="0"/>
            <a:t>На думку жителів міста, позитивні зміни, необхідні для досягнення оптимального рівня якості освіти та вирішенні наступних проблем:</a:t>
          </a:r>
          <a:endParaRPr lang="ru-RU" dirty="0"/>
        </a:p>
      </dgm:t>
    </dgm:pt>
    <dgm:pt modelId="{D00E0998-E28E-4703-871A-968B9BED37E7}" type="parTrans" cxnId="{59777C4F-9721-4ECC-B26E-14774E767931}">
      <dgm:prSet/>
      <dgm:spPr/>
      <dgm:t>
        <a:bodyPr/>
        <a:lstStyle/>
        <a:p>
          <a:endParaRPr lang="ru-RU"/>
        </a:p>
      </dgm:t>
    </dgm:pt>
    <dgm:pt modelId="{389191DF-A63F-41BE-B6AF-21788F279E2F}" type="sibTrans" cxnId="{59777C4F-9721-4ECC-B26E-14774E767931}">
      <dgm:prSet/>
      <dgm:spPr/>
      <dgm:t>
        <a:bodyPr/>
        <a:lstStyle/>
        <a:p>
          <a:endParaRPr lang="ru-RU"/>
        </a:p>
      </dgm:t>
    </dgm:pt>
    <dgm:pt modelId="{09328E8B-EB45-4F6A-A4E3-ADD649AA3185}">
      <dgm:prSet/>
      <dgm:spPr/>
      <dgm:t>
        <a:bodyPr/>
        <a:lstStyle/>
        <a:p>
          <a:pPr rtl="0"/>
          <a:r>
            <a:rPr lang="uk-UA" b="0" dirty="0" smtClean="0"/>
            <a:t>Недостатнє фінансування (70,5%);</a:t>
          </a:r>
          <a:endParaRPr lang="ru-RU" dirty="0"/>
        </a:p>
      </dgm:t>
    </dgm:pt>
    <dgm:pt modelId="{EC5CA043-4B54-48DA-B142-1ECCD25E5506}" type="parTrans" cxnId="{30F097B3-B825-4788-9E8A-19B2228A7E91}">
      <dgm:prSet/>
      <dgm:spPr/>
      <dgm:t>
        <a:bodyPr/>
        <a:lstStyle/>
        <a:p>
          <a:endParaRPr lang="ru-RU"/>
        </a:p>
      </dgm:t>
    </dgm:pt>
    <dgm:pt modelId="{276F5294-97C8-4FB0-B27D-25D5F87808CD}" type="sibTrans" cxnId="{30F097B3-B825-4788-9E8A-19B2228A7E91}">
      <dgm:prSet/>
      <dgm:spPr/>
      <dgm:t>
        <a:bodyPr/>
        <a:lstStyle/>
        <a:p>
          <a:endParaRPr lang="ru-RU"/>
        </a:p>
      </dgm:t>
    </dgm:pt>
    <dgm:pt modelId="{4A6371B1-257B-484D-BBFA-5A288D255D0C}">
      <dgm:prSet/>
      <dgm:spPr/>
      <dgm:t>
        <a:bodyPr/>
        <a:lstStyle/>
        <a:p>
          <a:pPr rtl="0"/>
          <a:r>
            <a:rPr lang="uk-UA" b="0" dirty="0" smtClean="0"/>
            <a:t>Організація харчування дітей у дошкільних навчальних закладах (38,7%);</a:t>
          </a:r>
          <a:endParaRPr lang="ru-RU" dirty="0"/>
        </a:p>
      </dgm:t>
    </dgm:pt>
    <dgm:pt modelId="{8265F915-FFA5-4DA6-8E61-700EB5965BBE}" type="parTrans" cxnId="{7D1A66B9-7C5E-4EFB-940C-EA1038F5308E}">
      <dgm:prSet/>
      <dgm:spPr/>
      <dgm:t>
        <a:bodyPr/>
        <a:lstStyle/>
        <a:p>
          <a:endParaRPr lang="ru-RU"/>
        </a:p>
      </dgm:t>
    </dgm:pt>
    <dgm:pt modelId="{8647DA40-005F-4DAD-A5C5-98260EF19FD5}" type="sibTrans" cxnId="{7D1A66B9-7C5E-4EFB-940C-EA1038F5308E}">
      <dgm:prSet/>
      <dgm:spPr/>
      <dgm:t>
        <a:bodyPr/>
        <a:lstStyle/>
        <a:p>
          <a:endParaRPr lang="ru-RU"/>
        </a:p>
      </dgm:t>
    </dgm:pt>
    <dgm:pt modelId="{7350569C-AC34-49AF-9C29-FF2EBE1E5322}">
      <dgm:prSet/>
      <dgm:spPr/>
      <dgm:t>
        <a:bodyPr/>
        <a:lstStyle/>
        <a:p>
          <a:pPr rtl="0"/>
          <a:r>
            <a:rPr lang="uk-UA" b="0" dirty="0" smtClean="0"/>
            <a:t>Перевантаження дошкільних навчальних закладів (36,9%).</a:t>
          </a:r>
          <a:endParaRPr lang="ru-RU" dirty="0"/>
        </a:p>
      </dgm:t>
    </dgm:pt>
    <dgm:pt modelId="{02988AE1-D31E-4706-AACF-B570E38FD939}" type="parTrans" cxnId="{5FBAC4A1-909C-4FEF-9050-EAA11A80047C}">
      <dgm:prSet/>
      <dgm:spPr/>
      <dgm:t>
        <a:bodyPr/>
        <a:lstStyle/>
        <a:p>
          <a:endParaRPr lang="ru-RU"/>
        </a:p>
      </dgm:t>
    </dgm:pt>
    <dgm:pt modelId="{3590C5EF-BA48-48DD-AF36-154A845D86A6}" type="sibTrans" cxnId="{5FBAC4A1-909C-4FEF-9050-EAA11A80047C}">
      <dgm:prSet/>
      <dgm:spPr/>
      <dgm:t>
        <a:bodyPr/>
        <a:lstStyle/>
        <a:p>
          <a:endParaRPr lang="ru-RU"/>
        </a:p>
      </dgm:t>
    </dgm:pt>
    <dgm:pt modelId="{13C82FB7-0B9B-4B9C-B59A-E64ED8DAB923}" type="pres">
      <dgm:prSet presAssocID="{7431EDA5-B523-446E-A707-78FE48255209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EADA6702-EF23-4B43-AC7E-41903FEDF8FA}" type="pres">
      <dgm:prSet presAssocID="{9BFE7FAC-49C7-4799-9E28-06127759642D}" presName="horFlow" presStyleCnt="0"/>
      <dgm:spPr/>
    </dgm:pt>
    <dgm:pt modelId="{701C4998-C7FC-4CB3-8600-8FC0826C7333}" type="pres">
      <dgm:prSet presAssocID="{9BFE7FAC-49C7-4799-9E28-06127759642D}" presName="bigChev" presStyleLbl="node1" presStyleIdx="0" presStyleCnt="4" custScaleX="371688"/>
      <dgm:spPr/>
    </dgm:pt>
    <dgm:pt modelId="{DC85B79E-E287-4399-843C-A60C3A3066D7}" type="pres">
      <dgm:prSet presAssocID="{9BFE7FAC-49C7-4799-9E28-06127759642D}" presName="vSp" presStyleCnt="0"/>
      <dgm:spPr/>
    </dgm:pt>
    <dgm:pt modelId="{CEC3A4CA-115E-4F91-BC04-FD6DD0DA3B64}" type="pres">
      <dgm:prSet presAssocID="{09328E8B-EB45-4F6A-A4E3-ADD649AA3185}" presName="horFlow" presStyleCnt="0"/>
      <dgm:spPr/>
    </dgm:pt>
    <dgm:pt modelId="{865B57C7-E759-4538-B700-E7499A910374}" type="pres">
      <dgm:prSet presAssocID="{09328E8B-EB45-4F6A-A4E3-ADD649AA3185}" presName="bigChev" presStyleLbl="node1" presStyleIdx="1" presStyleCnt="4" custScaleX="372364"/>
      <dgm:spPr/>
    </dgm:pt>
    <dgm:pt modelId="{A84B032B-3232-4731-A9AE-686605BC29F1}" type="pres">
      <dgm:prSet presAssocID="{09328E8B-EB45-4F6A-A4E3-ADD649AA3185}" presName="vSp" presStyleCnt="0"/>
      <dgm:spPr/>
    </dgm:pt>
    <dgm:pt modelId="{FBAE3E72-3DB9-48D4-8C64-810102EC1AC3}" type="pres">
      <dgm:prSet presAssocID="{4A6371B1-257B-484D-BBFA-5A288D255D0C}" presName="horFlow" presStyleCnt="0"/>
      <dgm:spPr/>
    </dgm:pt>
    <dgm:pt modelId="{5E6A8682-C447-480C-86AA-5F246185F51A}" type="pres">
      <dgm:prSet presAssocID="{4A6371B1-257B-484D-BBFA-5A288D255D0C}" presName="bigChev" presStyleLbl="node1" presStyleIdx="2" presStyleCnt="4" custScaleX="373042"/>
      <dgm:spPr/>
    </dgm:pt>
    <dgm:pt modelId="{242D4F88-3C43-4AB3-9884-DF5608052F1F}" type="pres">
      <dgm:prSet presAssocID="{4A6371B1-257B-484D-BBFA-5A288D255D0C}" presName="vSp" presStyleCnt="0"/>
      <dgm:spPr/>
    </dgm:pt>
    <dgm:pt modelId="{F1BB2630-3F88-4008-9F82-E9EE0C994F71}" type="pres">
      <dgm:prSet presAssocID="{7350569C-AC34-49AF-9C29-FF2EBE1E5322}" presName="horFlow" presStyleCnt="0"/>
      <dgm:spPr/>
    </dgm:pt>
    <dgm:pt modelId="{41012786-09C7-40C7-B5AC-FD15284DE25F}" type="pres">
      <dgm:prSet presAssocID="{7350569C-AC34-49AF-9C29-FF2EBE1E5322}" presName="bigChev" presStyleLbl="node1" presStyleIdx="3" presStyleCnt="4" custScaleX="371976"/>
      <dgm:spPr/>
    </dgm:pt>
  </dgm:ptLst>
  <dgm:cxnLst>
    <dgm:cxn modelId="{D62E5E5D-2516-423C-821A-E44A471B1628}" type="presOf" srcId="{9BFE7FAC-49C7-4799-9E28-06127759642D}" destId="{701C4998-C7FC-4CB3-8600-8FC0826C7333}" srcOrd="0" destOrd="0" presId="urn:microsoft.com/office/officeart/2005/8/layout/lProcess3"/>
    <dgm:cxn modelId="{5FBAC4A1-909C-4FEF-9050-EAA11A80047C}" srcId="{7431EDA5-B523-446E-A707-78FE48255209}" destId="{7350569C-AC34-49AF-9C29-FF2EBE1E5322}" srcOrd="3" destOrd="0" parTransId="{02988AE1-D31E-4706-AACF-B570E38FD939}" sibTransId="{3590C5EF-BA48-48DD-AF36-154A845D86A6}"/>
    <dgm:cxn modelId="{B3B8EEA0-82E2-44D4-9B82-6A8BF17972B9}" type="presOf" srcId="{4A6371B1-257B-484D-BBFA-5A288D255D0C}" destId="{5E6A8682-C447-480C-86AA-5F246185F51A}" srcOrd="0" destOrd="0" presId="urn:microsoft.com/office/officeart/2005/8/layout/lProcess3"/>
    <dgm:cxn modelId="{30F097B3-B825-4788-9E8A-19B2228A7E91}" srcId="{7431EDA5-B523-446E-A707-78FE48255209}" destId="{09328E8B-EB45-4F6A-A4E3-ADD649AA3185}" srcOrd="1" destOrd="0" parTransId="{EC5CA043-4B54-48DA-B142-1ECCD25E5506}" sibTransId="{276F5294-97C8-4FB0-B27D-25D5F87808CD}"/>
    <dgm:cxn modelId="{59777C4F-9721-4ECC-B26E-14774E767931}" srcId="{7431EDA5-B523-446E-A707-78FE48255209}" destId="{9BFE7FAC-49C7-4799-9E28-06127759642D}" srcOrd="0" destOrd="0" parTransId="{D00E0998-E28E-4703-871A-968B9BED37E7}" sibTransId="{389191DF-A63F-41BE-B6AF-21788F279E2F}"/>
    <dgm:cxn modelId="{6A2B7CB0-CE5B-4142-A80E-81FC10B3EF0E}" type="presOf" srcId="{09328E8B-EB45-4F6A-A4E3-ADD649AA3185}" destId="{865B57C7-E759-4538-B700-E7499A910374}" srcOrd="0" destOrd="0" presId="urn:microsoft.com/office/officeart/2005/8/layout/lProcess3"/>
    <dgm:cxn modelId="{64007878-4C81-4DB8-BB60-9B578EBD36E4}" type="presOf" srcId="{7350569C-AC34-49AF-9C29-FF2EBE1E5322}" destId="{41012786-09C7-40C7-B5AC-FD15284DE25F}" srcOrd="0" destOrd="0" presId="urn:microsoft.com/office/officeart/2005/8/layout/lProcess3"/>
    <dgm:cxn modelId="{7D1A66B9-7C5E-4EFB-940C-EA1038F5308E}" srcId="{7431EDA5-B523-446E-A707-78FE48255209}" destId="{4A6371B1-257B-484D-BBFA-5A288D255D0C}" srcOrd="2" destOrd="0" parTransId="{8265F915-FFA5-4DA6-8E61-700EB5965BBE}" sibTransId="{8647DA40-005F-4DAD-A5C5-98260EF19FD5}"/>
    <dgm:cxn modelId="{54973E66-5ADD-463E-AB80-4B8218C51773}" type="presOf" srcId="{7431EDA5-B523-446E-A707-78FE48255209}" destId="{13C82FB7-0B9B-4B9C-B59A-E64ED8DAB923}" srcOrd="0" destOrd="0" presId="urn:microsoft.com/office/officeart/2005/8/layout/lProcess3"/>
    <dgm:cxn modelId="{54EA789A-5C2D-42D6-98D7-4332B6D75F89}" type="presParOf" srcId="{13C82FB7-0B9B-4B9C-B59A-E64ED8DAB923}" destId="{EADA6702-EF23-4B43-AC7E-41903FEDF8FA}" srcOrd="0" destOrd="0" presId="urn:microsoft.com/office/officeart/2005/8/layout/lProcess3"/>
    <dgm:cxn modelId="{ACAB2FB6-B962-442B-9051-4FCBAD96F3C7}" type="presParOf" srcId="{EADA6702-EF23-4B43-AC7E-41903FEDF8FA}" destId="{701C4998-C7FC-4CB3-8600-8FC0826C7333}" srcOrd="0" destOrd="0" presId="urn:microsoft.com/office/officeart/2005/8/layout/lProcess3"/>
    <dgm:cxn modelId="{EDB016A8-D7E7-4D10-89D3-B190AA3666B4}" type="presParOf" srcId="{13C82FB7-0B9B-4B9C-B59A-E64ED8DAB923}" destId="{DC85B79E-E287-4399-843C-A60C3A3066D7}" srcOrd="1" destOrd="0" presId="urn:microsoft.com/office/officeart/2005/8/layout/lProcess3"/>
    <dgm:cxn modelId="{252E42FF-A487-4437-83E0-356FABD05596}" type="presParOf" srcId="{13C82FB7-0B9B-4B9C-B59A-E64ED8DAB923}" destId="{CEC3A4CA-115E-4F91-BC04-FD6DD0DA3B64}" srcOrd="2" destOrd="0" presId="urn:microsoft.com/office/officeart/2005/8/layout/lProcess3"/>
    <dgm:cxn modelId="{EECB3474-CD81-49B5-BB3F-B74484EA3A8C}" type="presParOf" srcId="{CEC3A4CA-115E-4F91-BC04-FD6DD0DA3B64}" destId="{865B57C7-E759-4538-B700-E7499A910374}" srcOrd="0" destOrd="0" presId="urn:microsoft.com/office/officeart/2005/8/layout/lProcess3"/>
    <dgm:cxn modelId="{B7CB64F2-53E3-4A42-AC4F-3DB46833064D}" type="presParOf" srcId="{13C82FB7-0B9B-4B9C-B59A-E64ED8DAB923}" destId="{A84B032B-3232-4731-A9AE-686605BC29F1}" srcOrd="3" destOrd="0" presId="urn:microsoft.com/office/officeart/2005/8/layout/lProcess3"/>
    <dgm:cxn modelId="{68FD12C3-726A-4ADE-B217-7695E4128113}" type="presParOf" srcId="{13C82FB7-0B9B-4B9C-B59A-E64ED8DAB923}" destId="{FBAE3E72-3DB9-48D4-8C64-810102EC1AC3}" srcOrd="4" destOrd="0" presId="urn:microsoft.com/office/officeart/2005/8/layout/lProcess3"/>
    <dgm:cxn modelId="{4EA7F80B-A23F-4234-AEEF-F85D1E408446}" type="presParOf" srcId="{FBAE3E72-3DB9-48D4-8C64-810102EC1AC3}" destId="{5E6A8682-C447-480C-86AA-5F246185F51A}" srcOrd="0" destOrd="0" presId="urn:microsoft.com/office/officeart/2005/8/layout/lProcess3"/>
    <dgm:cxn modelId="{6C22DA67-3E33-4CEC-9B7C-D91817B38530}" type="presParOf" srcId="{13C82FB7-0B9B-4B9C-B59A-E64ED8DAB923}" destId="{242D4F88-3C43-4AB3-9884-DF5608052F1F}" srcOrd="5" destOrd="0" presId="urn:microsoft.com/office/officeart/2005/8/layout/lProcess3"/>
    <dgm:cxn modelId="{797C7B61-D703-495C-B340-DF6BD062D97B}" type="presParOf" srcId="{13C82FB7-0B9B-4B9C-B59A-E64ED8DAB923}" destId="{F1BB2630-3F88-4008-9F82-E9EE0C994F71}" srcOrd="6" destOrd="0" presId="urn:microsoft.com/office/officeart/2005/8/layout/lProcess3"/>
    <dgm:cxn modelId="{8E8652C9-F8B7-4408-B8F5-8A21D69B9F34}" type="presParOf" srcId="{F1BB2630-3F88-4008-9F82-E9EE0C994F71}" destId="{41012786-09C7-40C7-B5AC-FD15284DE25F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73BA31-7602-44E5-AD27-77D08BEF16F4}" type="doc">
      <dgm:prSet loTypeId="urn:microsoft.com/office/officeart/2005/8/layout/gear1" loCatId="process" qsTypeId="urn:microsoft.com/office/officeart/2005/8/quickstyle/simple1" qsCatId="simple" csTypeId="urn:microsoft.com/office/officeart/2005/8/colors/accent2_3" csCatId="accent2" phldr="1"/>
      <dgm:spPr/>
    </dgm:pt>
    <dgm:pt modelId="{24742221-6151-4E4C-80AA-500EBD5C5CD8}">
      <dgm:prSet phldrT="[Текст]"/>
      <dgm:spPr/>
      <dgm:t>
        <a:bodyPr/>
        <a:lstStyle/>
        <a:p>
          <a:r>
            <a:rPr lang="uk-UA" dirty="0" smtClean="0"/>
            <a:t>51% респондентів частково або повністю задоволені своїм життям у Миколаєві</a:t>
          </a:r>
          <a:endParaRPr lang="ru-RU" dirty="0"/>
        </a:p>
      </dgm:t>
    </dgm:pt>
    <dgm:pt modelId="{0F5D2075-80EB-42ED-B8C0-68E7F0F0B353}" type="parTrans" cxnId="{C86E3EAB-476B-4EC8-84EC-3B83DE579755}">
      <dgm:prSet/>
      <dgm:spPr/>
      <dgm:t>
        <a:bodyPr/>
        <a:lstStyle/>
        <a:p>
          <a:endParaRPr lang="ru-RU"/>
        </a:p>
      </dgm:t>
    </dgm:pt>
    <dgm:pt modelId="{0D4BDF00-8AF0-4279-8AD1-6EABC691D231}" type="sibTrans" cxnId="{C86E3EAB-476B-4EC8-84EC-3B83DE579755}">
      <dgm:prSet/>
      <dgm:spPr/>
      <dgm:t>
        <a:bodyPr/>
        <a:lstStyle/>
        <a:p>
          <a:endParaRPr lang="ru-RU"/>
        </a:p>
      </dgm:t>
    </dgm:pt>
    <dgm:pt modelId="{73A8D4BD-F057-4E35-8C06-FDF603061493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Більшість з них – люди поважного віку 46,8%</a:t>
          </a:r>
          <a:endParaRPr lang="ru-RU" dirty="0">
            <a:solidFill>
              <a:schemeClr val="tx1"/>
            </a:solidFill>
          </a:endParaRPr>
        </a:p>
      </dgm:t>
    </dgm:pt>
    <dgm:pt modelId="{50AB167B-C766-480F-B9BB-4651EEFE8229}" type="parTrans" cxnId="{3C3B607D-B472-4325-B567-6C36EE5AD6EF}">
      <dgm:prSet/>
      <dgm:spPr/>
      <dgm:t>
        <a:bodyPr/>
        <a:lstStyle/>
        <a:p>
          <a:endParaRPr lang="ru-RU"/>
        </a:p>
      </dgm:t>
    </dgm:pt>
    <dgm:pt modelId="{E47E09EB-EA59-4BCA-AD32-29AFDE7C1122}" type="sibTrans" cxnId="{3C3B607D-B472-4325-B567-6C36EE5AD6EF}">
      <dgm:prSet/>
      <dgm:spPr/>
      <dgm:t>
        <a:bodyPr/>
        <a:lstStyle/>
        <a:p>
          <a:endParaRPr lang="ru-RU"/>
        </a:p>
      </dgm:t>
    </dgm:pt>
    <dgm:pt modelId="{64A7379C-6C9D-4B73-9DA5-D97967C442AB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Жінки  - 58,5%</a:t>
          </a:r>
          <a:endParaRPr lang="ru-RU" dirty="0">
            <a:solidFill>
              <a:schemeClr val="tx1"/>
            </a:solidFill>
          </a:endParaRPr>
        </a:p>
      </dgm:t>
    </dgm:pt>
    <dgm:pt modelId="{8A1CCEF7-0D48-4B28-90FA-7232B0974B74}" type="parTrans" cxnId="{E371DA73-C6BF-4175-9091-89F98B721F35}">
      <dgm:prSet/>
      <dgm:spPr/>
      <dgm:t>
        <a:bodyPr/>
        <a:lstStyle/>
        <a:p>
          <a:endParaRPr lang="ru-RU"/>
        </a:p>
      </dgm:t>
    </dgm:pt>
    <dgm:pt modelId="{0E634C5E-3C89-4D09-B2A3-7C2FC84D6FF2}" type="sibTrans" cxnId="{E371DA73-C6BF-4175-9091-89F98B721F35}">
      <dgm:prSet/>
      <dgm:spPr/>
      <dgm:t>
        <a:bodyPr/>
        <a:lstStyle/>
        <a:p>
          <a:endParaRPr lang="ru-RU"/>
        </a:p>
      </dgm:t>
    </dgm:pt>
    <dgm:pt modelId="{B2E4E8E2-FA9C-4279-8963-7EE8E64908B7}" type="pres">
      <dgm:prSet presAssocID="{0C73BA31-7602-44E5-AD27-77D08BEF16F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37F4488-2800-4014-8EB1-10CE210FD28D}" type="pres">
      <dgm:prSet presAssocID="{24742221-6151-4E4C-80AA-500EBD5C5CD8}" presName="gear1" presStyleLbl="node1" presStyleIdx="0" presStyleCnt="3" custScaleX="158433" custScaleY="161573" custLinFactNeighborX="53636" custLinFactNeighborY="409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7865C8-453A-4BEC-8398-83BE499EBF48}" type="pres">
      <dgm:prSet presAssocID="{24742221-6151-4E4C-80AA-500EBD5C5CD8}" presName="gear1srcNode" presStyleLbl="node1" presStyleIdx="0" presStyleCnt="3"/>
      <dgm:spPr/>
    </dgm:pt>
    <dgm:pt modelId="{91668985-208D-4432-AE9A-A60336DFD66C}" type="pres">
      <dgm:prSet presAssocID="{24742221-6151-4E4C-80AA-500EBD5C5CD8}" presName="gear1dstNode" presStyleLbl="node1" presStyleIdx="0" presStyleCnt="3"/>
      <dgm:spPr/>
    </dgm:pt>
    <dgm:pt modelId="{BA8629AE-4BFF-4C63-956C-F1F7A930829A}" type="pres">
      <dgm:prSet presAssocID="{73A8D4BD-F057-4E35-8C06-FDF603061493}" presName="gear2" presStyleLbl="node1" presStyleIdx="1" presStyleCnt="3" custScaleX="178048" custScaleY="169950" custLinFactNeighborX="-50316" custLinFactNeighborY="714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DE040-CA58-43B2-AF88-FA826F142D09}" type="pres">
      <dgm:prSet presAssocID="{73A8D4BD-F057-4E35-8C06-FDF603061493}" presName="gear2srcNode" presStyleLbl="node1" presStyleIdx="1" presStyleCnt="3"/>
      <dgm:spPr/>
    </dgm:pt>
    <dgm:pt modelId="{0656D951-523E-4305-A3E3-40249235E0EB}" type="pres">
      <dgm:prSet presAssocID="{73A8D4BD-F057-4E35-8C06-FDF603061493}" presName="gear2dstNode" presStyleLbl="node1" presStyleIdx="1" presStyleCnt="3"/>
      <dgm:spPr/>
    </dgm:pt>
    <dgm:pt modelId="{70642C42-3643-4B95-9805-7D9E7808E48E}" type="pres">
      <dgm:prSet presAssocID="{64A7379C-6C9D-4B73-9DA5-D97967C442AB}" presName="gear3" presStyleLbl="node1" presStyleIdx="2" presStyleCnt="3" custScaleX="133584" custScaleY="129227"/>
      <dgm:spPr/>
      <dgm:t>
        <a:bodyPr/>
        <a:lstStyle/>
        <a:p>
          <a:endParaRPr lang="ru-RU"/>
        </a:p>
      </dgm:t>
    </dgm:pt>
    <dgm:pt modelId="{549F3898-8E6C-44B1-BA6F-6BB3231B2C6A}" type="pres">
      <dgm:prSet presAssocID="{64A7379C-6C9D-4B73-9DA5-D97967C442A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70ED50-ED7B-44B7-B9F3-2DC399819B9A}" type="pres">
      <dgm:prSet presAssocID="{64A7379C-6C9D-4B73-9DA5-D97967C442AB}" presName="gear3srcNode" presStyleLbl="node1" presStyleIdx="2" presStyleCnt="3"/>
      <dgm:spPr/>
    </dgm:pt>
    <dgm:pt modelId="{86B1F5CD-AB8E-459E-AAC8-080B5D421D4E}" type="pres">
      <dgm:prSet presAssocID="{64A7379C-6C9D-4B73-9DA5-D97967C442AB}" presName="gear3dstNode" presStyleLbl="node1" presStyleIdx="2" presStyleCnt="3"/>
      <dgm:spPr/>
    </dgm:pt>
    <dgm:pt modelId="{9412A758-0E77-408F-B00E-6A8581C8815A}" type="pres">
      <dgm:prSet presAssocID="{0D4BDF00-8AF0-4279-8AD1-6EABC691D231}" presName="connector1" presStyleLbl="sibTrans2D1" presStyleIdx="0" presStyleCnt="3" custLinFactNeighborX="64346" custLinFactNeighborY="-20387"/>
      <dgm:spPr/>
    </dgm:pt>
    <dgm:pt modelId="{4B78F24A-9A0D-4B3D-8F17-37036CE88101}" type="pres">
      <dgm:prSet presAssocID="{E47E09EB-EA59-4BCA-AD32-29AFDE7C1122}" presName="connector2" presStyleLbl="sibTrans2D1" presStyleIdx="1" presStyleCnt="3" custAng="2355205" custLinFactNeighborX="-48656" custLinFactNeighborY="-15190"/>
      <dgm:spPr/>
    </dgm:pt>
    <dgm:pt modelId="{E3D6E7ED-E761-48D0-B926-8FF14D0256D3}" type="pres">
      <dgm:prSet presAssocID="{0E634C5E-3C89-4D09-B2A3-7C2FC84D6FF2}" presName="connector3" presStyleLbl="sibTrans2D1" presStyleIdx="2" presStyleCnt="3" custLinFactNeighborX="-18403" custLinFactNeighborY="-6550"/>
      <dgm:spPr/>
    </dgm:pt>
  </dgm:ptLst>
  <dgm:cxnLst>
    <dgm:cxn modelId="{192D0BAE-8A77-4023-9E84-6E72754C60CF}" type="presOf" srcId="{24742221-6151-4E4C-80AA-500EBD5C5CD8}" destId="{407865C8-453A-4BEC-8398-83BE499EBF48}" srcOrd="1" destOrd="0" presId="urn:microsoft.com/office/officeart/2005/8/layout/gear1"/>
    <dgm:cxn modelId="{E1E8CFAB-44CE-4AF7-92D3-3ED407A1C6A8}" type="presOf" srcId="{0C73BA31-7602-44E5-AD27-77D08BEF16F4}" destId="{B2E4E8E2-FA9C-4279-8963-7EE8E64908B7}" srcOrd="0" destOrd="0" presId="urn:microsoft.com/office/officeart/2005/8/layout/gear1"/>
    <dgm:cxn modelId="{C86E3EAB-476B-4EC8-84EC-3B83DE579755}" srcId="{0C73BA31-7602-44E5-AD27-77D08BEF16F4}" destId="{24742221-6151-4E4C-80AA-500EBD5C5CD8}" srcOrd="0" destOrd="0" parTransId="{0F5D2075-80EB-42ED-B8C0-68E7F0F0B353}" sibTransId="{0D4BDF00-8AF0-4279-8AD1-6EABC691D231}"/>
    <dgm:cxn modelId="{F765584D-525C-48E2-8C4E-47298B193930}" type="presOf" srcId="{73A8D4BD-F057-4E35-8C06-FDF603061493}" destId="{BA8629AE-4BFF-4C63-956C-F1F7A930829A}" srcOrd="0" destOrd="0" presId="urn:microsoft.com/office/officeart/2005/8/layout/gear1"/>
    <dgm:cxn modelId="{A25C1B87-4700-445B-AF52-0B0ACFA5474E}" type="presOf" srcId="{73A8D4BD-F057-4E35-8C06-FDF603061493}" destId="{0656D951-523E-4305-A3E3-40249235E0EB}" srcOrd="2" destOrd="0" presId="urn:microsoft.com/office/officeart/2005/8/layout/gear1"/>
    <dgm:cxn modelId="{5730FF26-C361-4F9B-B860-DB7F7F5711C6}" type="presOf" srcId="{0E634C5E-3C89-4D09-B2A3-7C2FC84D6FF2}" destId="{E3D6E7ED-E761-48D0-B926-8FF14D0256D3}" srcOrd="0" destOrd="0" presId="urn:microsoft.com/office/officeart/2005/8/layout/gear1"/>
    <dgm:cxn modelId="{73F9612F-6090-490A-9045-8A5D3FACDEBE}" type="presOf" srcId="{24742221-6151-4E4C-80AA-500EBD5C5CD8}" destId="{B37F4488-2800-4014-8EB1-10CE210FD28D}" srcOrd="0" destOrd="0" presId="urn:microsoft.com/office/officeart/2005/8/layout/gear1"/>
    <dgm:cxn modelId="{7AF4DAEF-8E56-47C5-A98A-EFC22D7898D9}" type="presOf" srcId="{0D4BDF00-8AF0-4279-8AD1-6EABC691D231}" destId="{9412A758-0E77-408F-B00E-6A8581C8815A}" srcOrd="0" destOrd="0" presId="urn:microsoft.com/office/officeart/2005/8/layout/gear1"/>
    <dgm:cxn modelId="{B3CD4B32-00A3-4965-B125-F3E82D7909C0}" type="presOf" srcId="{64A7379C-6C9D-4B73-9DA5-D97967C442AB}" destId="{C870ED50-ED7B-44B7-B9F3-2DC399819B9A}" srcOrd="2" destOrd="0" presId="urn:microsoft.com/office/officeart/2005/8/layout/gear1"/>
    <dgm:cxn modelId="{3ACC1A3F-D6F8-4539-A011-F90BE839A6C6}" type="presOf" srcId="{E47E09EB-EA59-4BCA-AD32-29AFDE7C1122}" destId="{4B78F24A-9A0D-4B3D-8F17-37036CE88101}" srcOrd="0" destOrd="0" presId="urn:microsoft.com/office/officeart/2005/8/layout/gear1"/>
    <dgm:cxn modelId="{805C5F8A-E565-498A-8E7C-8B9137F94FA0}" type="presOf" srcId="{24742221-6151-4E4C-80AA-500EBD5C5CD8}" destId="{91668985-208D-4432-AE9A-A60336DFD66C}" srcOrd="2" destOrd="0" presId="urn:microsoft.com/office/officeart/2005/8/layout/gear1"/>
    <dgm:cxn modelId="{C4652CCD-E61F-4925-A9CE-14FC886B831C}" type="presOf" srcId="{64A7379C-6C9D-4B73-9DA5-D97967C442AB}" destId="{549F3898-8E6C-44B1-BA6F-6BB3231B2C6A}" srcOrd="1" destOrd="0" presId="urn:microsoft.com/office/officeart/2005/8/layout/gear1"/>
    <dgm:cxn modelId="{535BA30A-BFFB-4A86-884B-606EA4100BFA}" type="presOf" srcId="{73A8D4BD-F057-4E35-8C06-FDF603061493}" destId="{8C0DE040-CA58-43B2-AF88-FA826F142D09}" srcOrd="1" destOrd="0" presId="urn:microsoft.com/office/officeart/2005/8/layout/gear1"/>
    <dgm:cxn modelId="{D41F93B1-8FA8-4F00-8088-FD252420C3D5}" type="presOf" srcId="{64A7379C-6C9D-4B73-9DA5-D97967C442AB}" destId="{70642C42-3643-4B95-9805-7D9E7808E48E}" srcOrd="0" destOrd="0" presId="urn:microsoft.com/office/officeart/2005/8/layout/gear1"/>
    <dgm:cxn modelId="{780B65F7-8017-4BAE-B9E5-69EDE42C1730}" type="presOf" srcId="{64A7379C-6C9D-4B73-9DA5-D97967C442AB}" destId="{86B1F5CD-AB8E-459E-AAC8-080B5D421D4E}" srcOrd="3" destOrd="0" presId="urn:microsoft.com/office/officeart/2005/8/layout/gear1"/>
    <dgm:cxn modelId="{3C3B607D-B472-4325-B567-6C36EE5AD6EF}" srcId="{0C73BA31-7602-44E5-AD27-77D08BEF16F4}" destId="{73A8D4BD-F057-4E35-8C06-FDF603061493}" srcOrd="1" destOrd="0" parTransId="{50AB167B-C766-480F-B9BB-4651EEFE8229}" sibTransId="{E47E09EB-EA59-4BCA-AD32-29AFDE7C1122}"/>
    <dgm:cxn modelId="{E371DA73-C6BF-4175-9091-89F98B721F35}" srcId="{0C73BA31-7602-44E5-AD27-77D08BEF16F4}" destId="{64A7379C-6C9D-4B73-9DA5-D97967C442AB}" srcOrd="2" destOrd="0" parTransId="{8A1CCEF7-0D48-4B28-90FA-7232B0974B74}" sibTransId="{0E634C5E-3C89-4D09-B2A3-7C2FC84D6FF2}"/>
    <dgm:cxn modelId="{08DD7DF1-86B2-424E-95CE-D86B6B0F5D7E}" type="presParOf" srcId="{B2E4E8E2-FA9C-4279-8963-7EE8E64908B7}" destId="{B37F4488-2800-4014-8EB1-10CE210FD28D}" srcOrd="0" destOrd="0" presId="urn:microsoft.com/office/officeart/2005/8/layout/gear1"/>
    <dgm:cxn modelId="{982C55D2-4465-4B96-8D2C-9078E9F23079}" type="presParOf" srcId="{B2E4E8E2-FA9C-4279-8963-7EE8E64908B7}" destId="{407865C8-453A-4BEC-8398-83BE499EBF48}" srcOrd="1" destOrd="0" presId="urn:microsoft.com/office/officeart/2005/8/layout/gear1"/>
    <dgm:cxn modelId="{E2CE7005-5222-4DC1-AE67-B552007ABB20}" type="presParOf" srcId="{B2E4E8E2-FA9C-4279-8963-7EE8E64908B7}" destId="{91668985-208D-4432-AE9A-A60336DFD66C}" srcOrd="2" destOrd="0" presId="urn:microsoft.com/office/officeart/2005/8/layout/gear1"/>
    <dgm:cxn modelId="{E05534A4-9492-43D9-97F2-4AEF2DA884E8}" type="presParOf" srcId="{B2E4E8E2-FA9C-4279-8963-7EE8E64908B7}" destId="{BA8629AE-4BFF-4C63-956C-F1F7A930829A}" srcOrd="3" destOrd="0" presId="urn:microsoft.com/office/officeart/2005/8/layout/gear1"/>
    <dgm:cxn modelId="{BD8B6AC0-6922-44C4-8D62-6E8126EBD39A}" type="presParOf" srcId="{B2E4E8E2-FA9C-4279-8963-7EE8E64908B7}" destId="{8C0DE040-CA58-43B2-AF88-FA826F142D09}" srcOrd="4" destOrd="0" presId="urn:microsoft.com/office/officeart/2005/8/layout/gear1"/>
    <dgm:cxn modelId="{620D6B7A-253F-4A72-A5A1-8AF64C8340E6}" type="presParOf" srcId="{B2E4E8E2-FA9C-4279-8963-7EE8E64908B7}" destId="{0656D951-523E-4305-A3E3-40249235E0EB}" srcOrd="5" destOrd="0" presId="urn:microsoft.com/office/officeart/2005/8/layout/gear1"/>
    <dgm:cxn modelId="{F7FFA128-3419-42FD-BD7C-DABA06C878AB}" type="presParOf" srcId="{B2E4E8E2-FA9C-4279-8963-7EE8E64908B7}" destId="{70642C42-3643-4B95-9805-7D9E7808E48E}" srcOrd="6" destOrd="0" presId="urn:microsoft.com/office/officeart/2005/8/layout/gear1"/>
    <dgm:cxn modelId="{9AA86EAF-6A43-4192-A1B6-9513B522874E}" type="presParOf" srcId="{B2E4E8E2-FA9C-4279-8963-7EE8E64908B7}" destId="{549F3898-8E6C-44B1-BA6F-6BB3231B2C6A}" srcOrd="7" destOrd="0" presId="urn:microsoft.com/office/officeart/2005/8/layout/gear1"/>
    <dgm:cxn modelId="{E3DC4390-EBC6-45F7-8319-124D0A41E3AE}" type="presParOf" srcId="{B2E4E8E2-FA9C-4279-8963-7EE8E64908B7}" destId="{C870ED50-ED7B-44B7-B9F3-2DC399819B9A}" srcOrd="8" destOrd="0" presId="urn:microsoft.com/office/officeart/2005/8/layout/gear1"/>
    <dgm:cxn modelId="{EBFD967B-3F4A-4EC3-9E2C-E46F00C8766F}" type="presParOf" srcId="{B2E4E8E2-FA9C-4279-8963-7EE8E64908B7}" destId="{86B1F5CD-AB8E-459E-AAC8-080B5D421D4E}" srcOrd="9" destOrd="0" presId="urn:microsoft.com/office/officeart/2005/8/layout/gear1"/>
    <dgm:cxn modelId="{1CB6B799-D34F-4364-B387-624302BD547E}" type="presParOf" srcId="{B2E4E8E2-FA9C-4279-8963-7EE8E64908B7}" destId="{9412A758-0E77-408F-B00E-6A8581C8815A}" srcOrd="10" destOrd="0" presId="urn:microsoft.com/office/officeart/2005/8/layout/gear1"/>
    <dgm:cxn modelId="{75EB3B2F-EBDF-49DD-A9F0-C9BD5D0C0009}" type="presParOf" srcId="{B2E4E8E2-FA9C-4279-8963-7EE8E64908B7}" destId="{4B78F24A-9A0D-4B3D-8F17-37036CE88101}" srcOrd="11" destOrd="0" presId="urn:microsoft.com/office/officeart/2005/8/layout/gear1"/>
    <dgm:cxn modelId="{975538B1-78CD-4A1B-812A-0A72B5D3A7DF}" type="presParOf" srcId="{B2E4E8E2-FA9C-4279-8963-7EE8E64908B7}" destId="{E3D6E7ED-E761-48D0-B926-8FF14D0256D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822FD3-5C57-4732-A8B0-54D621D587F1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7810ED3-0DBE-4A84-89E2-1E3172A22E95}">
      <dgm:prSet phldrT="[Текст]"/>
      <dgm:spPr/>
      <dgm:t>
        <a:bodyPr/>
        <a:lstStyle/>
        <a:p>
          <a:r>
            <a:rPr lang="uk-UA" dirty="0" smtClean="0"/>
            <a:t>54,4%</a:t>
          </a:r>
          <a:endParaRPr lang="ru-RU" dirty="0"/>
        </a:p>
      </dgm:t>
    </dgm:pt>
    <dgm:pt modelId="{35B37C15-1BAE-46A0-A94F-EF13528CFD8B}" type="parTrans" cxnId="{255B6A8E-BDDB-4C24-B0E8-8728E880331E}">
      <dgm:prSet/>
      <dgm:spPr/>
      <dgm:t>
        <a:bodyPr/>
        <a:lstStyle/>
        <a:p>
          <a:endParaRPr lang="ru-RU"/>
        </a:p>
      </dgm:t>
    </dgm:pt>
    <dgm:pt modelId="{82C4CF37-408E-4C63-93FA-CCF83A69B324}" type="sibTrans" cxnId="{255B6A8E-BDDB-4C24-B0E8-8728E880331E}">
      <dgm:prSet/>
      <dgm:spPr/>
      <dgm:t>
        <a:bodyPr/>
        <a:lstStyle/>
        <a:p>
          <a:endParaRPr lang="ru-RU"/>
        </a:p>
      </dgm:t>
    </dgm:pt>
    <dgm:pt modelId="{BCCE3B9A-9C56-4D6C-9F5A-B5054CB72787}">
      <dgm:prSet phldrT="[Текст]" custT="1"/>
      <dgm:spPr/>
      <dgm:t>
        <a:bodyPr/>
        <a:lstStyle/>
        <a:p>
          <a:r>
            <a:rPr lang="uk-UA" sz="2000" dirty="0" smtClean="0"/>
            <a:t>створеними умовами для вільного віросповідання</a:t>
          </a:r>
          <a:endParaRPr lang="ru-RU" sz="2000" dirty="0"/>
        </a:p>
      </dgm:t>
    </dgm:pt>
    <dgm:pt modelId="{F03589B2-EC36-4739-8540-AD5F107AB00F}" type="parTrans" cxnId="{BFB7AA60-9365-4FBC-A1A9-1A20131FFE25}">
      <dgm:prSet/>
      <dgm:spPr/>
      <dgm:t>
        <a:bodyPr/>
        <a:lstStyle/>
        <a:p>
          <a:endParaRPr lang="ru-RU"/>
        </a:p>
      </dgm:t>
    </dgm:pt>
    <dgm:pt modelId="{49F0E370-669C-4598-A284-9C2A526FCCFA}" type="sibTrans" cxnId="{BFB7AA60-9365-4FBC-A1A9-1A20131FFE25}">
      <dgm:prSet/>
      <dgm:spPr/>
      <dgm:t>
        <a:bodyPr/>
        <a:lstStyle/>
        <a:p>
          <a:endParaRPr lang="ru-RU"/>
        </a:p>
      </dgm:t>
    </dgm:pt>
    <dgm:pt modelId="{B86C6DFD-DF79-48A3-A8BA-EB05E4DDC93B}">
      <dgm:prSet phldrT="[Текст]"/>
      <dgm:spPr/>
      <dgm:t>
        <a:bodyPr/>
        <a:lstStyle/>
        <a:p>
          <a:r>
            <a:rPr lang="uk-UA" dirty="0" smtClean="0"/>
            <a:t>45,8%</a:t>
          </a:r>
          <a:endParaRPr lang="ru-RU" dirty="0"/>
        </a:p>
      </dgm:t>
    </dgm:pt>
    <dgm:pt modelId="{83DFC53F-A1D8-46A3-8AB2-4801DF90DBB7}" type="parTrans" cxnId="{87B292DC-7B9D-441A-8137-6ED32034ADCA}">
      <dgm:prSet/>
      <dgm:spPr/>
      <dgm:t>
        <a:bodyPr/>
        <a:lstStyle/>
        <a:p>
          <a:endParaRPr lang="ru-RU"/>
        </a:p>
      </dgm:t>
    </dgm:pt>
    <dgm:pt modelId="{350C0664-DDD0-4311-BDD7-309204E67DCC}" type="sibTrans" cxnId="{87B292DC-7B9D-441A-8137-6ED32034ADCA}">
      <dgm:prSet/>
      <dgm:spPr/>
      <dgm:t>
        <a:bodyPr/>
        <a:lstStyle/>
        <a:p>
          <a:endParaRPr lang="ru-RU"/>
        </a:p>
      </dgm:t>
    </dgm:pt>
    <dgm:pt modelId="{47DD02A1-607A-4A49-AA39-BFD55DE66B8E}">
      <dgm:prSet phldrT="[Текст]" custT="1"/>
      <dgm:spPr/>
      <dgm:t>
        <a:bodyPr/>
        <a:lstStyle/>
        <a:p>
          <a:r>
            <a:rPr lang="uk-UA" sz="2000" dirty="0" smtClean="0"/>
            <a:t>вираження національної ідентичності </a:t>
          </a:r>
          <a:endParaRPr lang="ru-RU" sz="2000" dirty="0"/>
        </a:p>
      </dgm:t>
    </dgm:pt>
    <dgm:pt modelId="{901D0EEF-EC17-45CB-AB61-8B404F9241A8}" type="parTrans" cxnId="{AAB2188A-20DB-4473-9056-CBCC8333640D}">
      <dgm:prSet/>
      <dgm:spPr/>
      <dgm:t>
        <a:bodyPr/>
        <a:lstStyle/>
        <a:p>
          <a:endParaRPr lang="ru-RU"/>
        </a:p>
      </dgm:t>
    </dgm:pt>
    <dgm:pt modelId="{1903FAE6-4F19-4D27-B078-997020687388}" type="sibTrans" cxnId="{AAB2188A-20DB-4473-9056-CBCC8333640D}">
      <dgm:prSet/>
      <dgm:spPr/>
      <dgm:t>
        <a:bodyPr/>
        <a:lstStyle/>
        <a:p>
          <a:endParaRPr lang="ru-RU"/>
        </a:p>
      </dgm:t>
    </dgm:pt>
    <dgm:pt modelId="{9AF8DA04-015A-424C-BAB6-1DC3E890D20B}">
      <dgm:prSet phldrT="[Текст]" custT="1"/>
      <dgm:spPr/>
      <dgm:t>
        <a:bodyPr/>
        <a:lstStyle/>
        <a:p>
          <a:endParaRPr lang="ru-RU" sz="2000" dirty="0"/>
        </a:p>
      </dgm:t>
    </dgm:pt>
    <dgm:pt modelId="{1B05E998-1BC4-41C9-85D3-782F3B4BABC8}" type="parTrans" cxnId="{FAC120AB-C25D-4829-B97C-9714373CC5D3}">
      <dgm:prSet/>
      <dgm:spPr/>
      <dgm:t>
        <a:bodyPr/>
        <a:lstStyle/>
        <a:p>
          <a:endParaRPr lang="ru-RU"/>
        </a:p>
      </dgm:t>
    </dgm:pt>
    <dgm:pt modelId="{C23FA13A-1C26-40E0-9461-896E4BB35EB6}" type="sibTrans" cxnId="{FAC120AB-C25D-4829-B97C-9714373CC5D3}">
      <dgm:prSet/>
      <dgm:spPr/>
      <dgm:t>
        <a:bodyPr/>
        <a:lstStyle/>
        <a:p>
          <a:endParaRPr lang="ru-RU"/>
        </a:p>
      </dgm:t>
    </dgm:pt>
    <dgm:pt modelId="{B3657EC4-579D-4904-9141-4057FBE9C3A0}">
      <dgm:prSet phldrT="[Текст]" custT="1"/>
      <dgm:spPr/>
      <dgm:t>
        <a:bodyPr/>
        <a:lstStyle/>
        <a:p>
          <a:endParaRPr lang="ru-RU" sz="2000" dirty="0"/>
        </a:p>
      </dgm:t>
    </dgm:pt>
    <dgm:pt modelId="{F7BEB434-3425-419E-ABE4-5B72DC4FE77E}" type="parTrans" cxnId="{44323E64-9A4E-4FB1-A749-87DA4883C8C0}">
      <dgm:prSet/>
      <dgm:spPr/>
      <dgm:t>
        <a:bodyPr/>
        <a:lstStyle/>
        <a:p>
          <a:endParaRPr lang="ru-RU"/>
        </a:p>
      </dgm:t>
    </dgm:pt>
    <dgm:pt modelId="{E2925D4D-38FF-4559-BBF2-E8D0316F6447}" type="sibTrans" cxnId="{44323E64-9A4E-4FB1-A749-87DA4883C8C0}">
      <dgm:prSet/>
      <dgm:spPr/>
      <dgm:t>
        <a:bodyPr/>
        <a:lstStyle/>
        <a:p>
          <a:endParaRPr lang="ru-RU"/>
        </a:p>
      </dgm:t>
    </dgm:pt>
    <dgm:pt modelId="{497B0EB0-9BE3-4305-9543-12002CF9EC4F}">
      <dgm:prSet phldrT="[Текст]"/>
      <dgm:spPr/>
      <dgm:t>
        <a:bodyPr/>
        <a:lstStyle/>
        <a:p>
          <a:r>
            <a:rPr lang="uk-UA" dirty="0" smtClean="0"/>
            <a:t>36,7%</a:t>
          </a:r>
          <a:endParaRPr lang="ru-RU" dirty="0"/>
        </a:p>
      </dgm:t>
    </dgm:pt>
    <dgm:pt modelId="{A72A33F3-48B7-4B5C-B24A-287E393191F1}" type="parTrans" cxnId="{A16CB06C-E399-452A-8297-B63DA730C2BC}">
      <dgm:prSet/>
      <dgm:spPr/>
      <dgm:t>
        <a:bodyPr/>
        <a:lstStyle/>
        <a:p>
          <a:endParaRPr lang="ru-RU"/>
        </a:p>
      </dgm:t>
    </dgm:pt>
    <dgm:pt modelId="{3E1B88B9-335A-4C2A-8CB0-A323D1E08377}" type="sibTrans" cxnId="{A16CB06C-E399-452A-8297-B63DA730C2BC}">
      <dgm:prSet/>
      <dgm:spPr/>
      <dgm:t>
        <a:bodyPr/>
        <a:lstStyle/>
        <a:p>
          <a:endParaRPr lang="ru-RU"/>
        </a:p>
      </dgm:t>
    </dgm:pt>
    <dgm:pt modelId="{FBA175F4-6F13-4067-8A13-66BC70258CF7}">
      <dgm:prSet phldrT="[Текст]"/>
      <dgm:spPr/>
      <dgm:t>
        <a:bodyPr/>
        <a:lstStyle/>
        <a:p>
          <a:r>
            <a:rPr lang="uk-UA" dirty="0" smtClean="0"/>
            <a:t>53,4%</a:t>
          </a:r>
          <a:endParaRPr lang="ru-RU" dirty="0"/>
        </a:p>
      </dgm:t>
    </dgm:pt>
    <dgm:pt modelId="{CE9CE6BC-B666-4D49-8BFA-76C5280333E2}" type="parTrans" cxnId="{B4B2634B-4D28-49BB-8A46-1F1264C53D43}">
      <dgm:prSet/>
      <dgm:spPr/>
      <dgm:t>
        <a:bodyPr/>
        <a:lstStyle/>
        <a:p>
          <a:endParaRPr lang="ru-RU"/>
        </a:p>
      </dgm:t>
    </dgm:pt>
    <dgm:pt modelId="{35205492-1F93-4B1F-AC3D-26EE7D5AEED7}" type="sibTrans" cxnId="{B4B2634B-4D28-49BB-8A46-1F1264C53D43}">
      <dgm:prSet/>
      <dgm:spPr/>
      <dgm:t>
        <a:bodyPr/>
        <a:lstStyle/>
        <a:p>
          <a:endParaRPr lang="ru-RU"/>
        </a:p>
      </dgm:t>
    </dgm:pt>
    <dgm:pt modelId="{AE8C4A01-71CC-4467-AF08-30846C8BE936}">
      <dgm:prSet custT="1"/>
      <dgm:spPr/>
      <dgm:t>
        <a:bodyPr/>
        <a:lstStyle/>
        <a:p>
          <a:r>
            <a:rPr lang="uk-UA" sz="2000" dirty="0" smtClean="0"/>
            <a:t>політичних поглядів </a:t>
          </a:r>
          <a:endParaRPr lang="ru-RU" sz="2000" dirty="0"/>
        </a:p>
      </dgm:t>
    </dgm:pt>
    <dgm:pt modelId="{784070D6-3522-47B7-B31F-0BF17E44E8AC}" type="parTrans" cxnId="{D55CD4C7-A77B-4A45-99D3-CF7BD5C3BC75}">
      <dgm:prSet/>
      <dgm:spPr/>
      <dgm:t>
        <a:bodyPr/>
        <a:lstStyle/>
        <a:p>
          <a:endParaRPr lang="ru-RU"/>
        </a:p>
      </dgm:t>
    </dgm:pt>
    <dgm:pt modelId="{FE1BE860-F14C-43E0-8CA4-AD5E51AC75A8}" type="sibTrans" cxnId="{D55CD4C7-A77B-4A45-99D3-CF7BD5C3BC75}">
      <dgm:prSet/>
      <dgm:spPr/>
      <dgm:t>
        <a:bodyPr/>
        <a:lstStyle/>
        <a:p>
          <a:endParaRPr lang="ru-RU"/>
        </a:p>
      </dgm:t>
    </dgm:pt>
    <dgm:pt modelId="{674893C3-0086-4574-B102-0D6705B95BF3}">
      <dgm:prSet custT="1"/>
      <dgm:spPr/>
      <dgm:t>
        <a:bodyPr/>
        <a:lstStyle/>
        <a:p>
          <a:r>
            <a:rPr lang="uk-UA" sz="2000" dirty="0" smtClean="0"/>
            <a:t>самовираження через зовнішній вигляд </a:t>
          </a:r>
          <a:endParaRPr lang="ru-RU" sz="2000" dirty="0"/>
        </a:p>
      </dgm:t>
    </dgm:pt>
    <dgm:pt modelId="{9F368B7B-CD7A-4F62-8411-FEDC6252AE80}" type="parTrans" cxnId="{3F058841-3DCC-4F5B-B3A6-5A28256A49F1}">
      <dgm:prSet/>
      <dgm:spPr/>
      <dgm:t>
        <a:bodyPr/>
        <a:lstStyle/>
        <a:p>
          <a:endParaRPr lang="ru-RU"/>
        </a:p>
      </dgm:t>
    </dgm:pt>
    <dgm:pt modelId="{0E8D4378-DCF3-473F-8089-E3E401457B35}" type="sibTrans" cxnId="{3F058841-3DCC-4F5B-B3A6-5A28256A49F1}">
      <dgm:prSet/>
      <dgm:spPr/>
      <dgm:t>
        <a:bodyPr/>
        <a:lstStyle/>
        <a:p>
          <a:endParaRPr lang="ru-RU"/>
        </a:p>
      </dgm:t>
    </dgm:pt>
    <dgm:pt modelId="{6BDA6F1B-E143-4C19-97BE-96239E3EEA77}" type="pres">
      <dgm:prSet presAssocID="{B1822FD3-5C57-4732-A8B0-54D621D587F1}" presName="Name0" presStyleCnt="0">
        <dgm:presLayoutVars>
          <dgm:dir/>
          <dgm:animLvl val="lvl"/>
          <dgm:resizeHandles/>
        </dgm:presLayoutVars>
      </dgm:prSet>
      <dgm:spPr/>
    </dgm:pt>
    <dgm:pt modelId="{2C27D7F5-F1E3-4B74-B800-6E16D1F01277}" type="pres">
      <dgm:prSet presAssocID="{07810ED3-0DBE-4A84-89E2-1E3172A22E95}" presName="linNode" presStyleCnt="0"/>
      <dgm:spPr/>
    </dgm:pt>
    <dgm:pt modelId="{5FA1FFE1-9D9D-4ADD-B9DD-A5CADECCC32F}" type="pres">
      <dgm:prSet presAssocID="{07810ED3-0DBE-4A84-89E2-1E3172A22E95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408ED-2833-4E82-81D9-551911F5549C}" type="pres">
      <dgm:prSet presAssocID="{07810ED3-0DBE-4A84-89E2-1E3172A22E95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3B88E-1ECE-47B6-B341-744A9FCEA9F1}" type="pres">
      <dgm:prSet presAssocID="{82C4CF37-408E-4C63-93FA-CCF83A69B324}" presName="spacing" presStyleCnt="0"/>
      <dgm:spPr/>
    </dgm:pt>
    <dgm:pt modelId="{B6991C59-98E5-4E9B-AA8D-F43727872906}" type="pres">
      <dgm:prSet presAssocID="{497B0EB0-9BE3-4305-9543-12002CF9EC4F}" presName="linNode" presStyleCnt="0"/>
      <dgm:spPr/>
    </dgm:pt>
    <dgm:pt modelId="{0B6792F1-618B-4D51-BF31-2C8A33A4CCF8}" type="pres">
      <dgm:prSet presAssocID="{497B0EB0-9BE3-4305-9543-12002CF9EC4F}" presName="parentShp" presStyleLbl="node1" presStyleIdx="1" presStyleCnt="4" custLinFactY="100000" custLinFactNeighborX="117" custLinFactNeighborY="118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DA505-2EEE-45AC-809F-9269DB593844}" type="pres">
      <dgm:prSet presAssocID="{497B0EB0-9BE3-4305-9543-12002CF9EC4F}" presName="childShp" presStyleLbl="bgAccFollowNode1" presStyleIdx="1" presStyleCnt="4" custLinFactY="127376" custLinFactNeighborX="5484" custLinFactNeighborY="200000">
        <dgm:presLayoutVars>
          <dgm:bulletEnabled val="1"/>
        </dgm:presLayoutVars>
      </dgm:prSet>
      <dgm:spPr/>
    </dgm:pt>
    <dgm:pt modelId="{586B2222-19EA-4390-A665-C93A038C41E5}" type="pres">
      <dgm:prSet presAssocID="{3E1B88B9-335A-4C2A-8CB0-A323D1E08377}" presName="spacing" presStyleCnt="0"/>
      <dgm:spPr/>
    </dgm:pt>
    <dgm:pt modelId="{781BFE56-2F54-4786-9181-B2CA2B8620A2}" type="pres">
      <dgm:prSet presAssocID="{FBA175F4-6F13-4067-8A13-66BC70258CF7}" presName="linNode" presStyleCnt="0"/>
      <dgm:spPr/>
    </dgm:pt>
    <dgm:pt modelId="{46A79BA1-9301-43A5-9768-08FEC3B5D75F}" type="pres">
      <dgm:prSet presAssocID="{FBA175F4-6F13-4067-8A13-66BC70258CF7}" presName="parentShp" presStyleLbl="node1" presStyleIdx="2" presStyleCnt="4" custLinFactY="-8892" custLinFactNeighborX="-147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04177-FCF5-47B4-BF4B-0A31F3775BF7}" type="pres">
      <dgm:prSet presAssocID="{FBA175F4-6F13-4067-8A13-66BC70258CF7}" presName="childShp" presStyleLbl="bgAccFollowNode1" presStyleIdx="2" presStyleCnt="4" custLinFactY="-12512" custLinFactNeighborX="-1336" custLinFactNeighborY="-100000">
        <dgm:presLayoutVars>
          <dgm:bulletEnabled val="1"/>
        </dgm:presLayoutVars>
      </dgm:prSet>
      <dgm:spPr/>
    </dgm:pt>
    <dgm:pt modelId="{79FB94AF-4155-4907-80F3-049AC0B8FDD0}" type="pres">
      <dgm:prSet presAssocID="{35205492-1F93-4B1F-AC3D-26EE7D5AEED7}" presName="spacing" presStyleCnt="0"/>
      <dgm:spPr/>
    </dgm:pt>
    <dgm:pt modelId="{27E7001D-1CD6-4537-B732-E2341676C11B}" type="pres">
      <dgm:prSet presAssocID="{B86C6DFD-DF79-48A3-A8BA-EB05E4DDC93B}" presName="linNode" presStyleCnt="0"/>
      <dgm:spPr/>
    </dgm:pt>
    <dgm:pt modelId="{6910233D-92D5-407F-A4A3-7A16D0199B08}" type="pres">
      <dgm:prSet presAssocID="{B86C6DFD-DF79-48A3-A8BA-EB05E4DDC93B}" presName="parentShp" presStyleLbl="node1" presStyleIdx="3" presStyleCnt="4" custLinFactY="-10136" custLinFactNeighborX="11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93972-7908-4C2A-90CF-1F207773BB51}" type="pres">
      <dgm:prSet presAssocID="{B86C6DFD-DF79-48A3-A8BA-EB05E4DDC93B}" presName="childShp" presStyleLbl="bgAccFollowNode1" presStyleIdx="3" presStyleCnt="4" custLinFactY="-9589" custLinFactNeighborX="-133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323E64-9A4E-4FB1-A749-87DA4883C8C0}" srcId="{B86C6DFD-DF79-48A3-A8BA-EB05E4DDC93B}" destId="{B3657EC4-579D-4904-9141-4057FBE9C3A0}" srcOrd="1" destOrd="0" parTransId="{F7BEB434-3425-419E-ABE4-5B72DC4FE77E}" sibTransId="{E2925D4D-38FF-4559-BBF2-E8D0316F6447}"/>
    <dgm:cxn modelId="{80B02E99-4CA0-4AAD-9F64-21694B619616}" type="presOf" srcId="{07810ED3-0DBE-4A84-89E2-1E3172A22E95}" destId="{5FA1FFE1-9D9D-4ADD-B9DD-A5CADECCC32F}" srcOrd="0" destOrd="0" presId="urn:microsoft.com/office/officeart/2005/8/layout/vList6"/>
    <dgm:cxn modelId="{3CA242D5-D945-49F7-A0E1-5BDDF6692DB1}" type="presOf" srcId="{FBA175F4-6F13-4067-8A13-66BC70258CF7}" destId="{46A79BA1-9301-43A5-9768-08FEC3B5D75F}" srcOrd="0" destOrd="0" presId="urn:microsoft.com/office/officeart/2005/8/layout/vList6"/>
    <dgm:cxn modelId="{899C253C-E072-48F2-8C4E-752DD42EEBC2}" type="presOf" srcId="{B86C6DFD-DF79-48A3-A8BA-EB05E4DDC93B}" destId="{6910233D-92D5-407F-A4A3-7A16D0199B08}" srcOrd="0" destOrd="0" presId="urn:microsoft.com/office/officeart/2005/8/layout/vList6"/>
    <dgm:cxn modelId="{BFB7AA60-9365-4FBC-A1A9-1A20131FFE25}" srcId="{07810ED3-0DBE-4A84-89E2-1E3172A22E95}" destId="{BCCE3B9A-9C56-4D6C-9F5A-B5054CB72787}" srcOrd="0" destOrd="0" parTransId="{F03589B2-EC36-4739-8540-AD5F107AB00F}" sibTransId="{49F0E370-669C-4598-A284-9C2A526FCCFA}"/>
    <dgm:cxn modelId="{D55CD4C7-A77B-4A45-99D3-CF7BD5C3BC75}" srcId="{497B0EB0-9BE3-4305-9543-12002CF9EC4F}" destId="{AE8C4A01-71CC-4467-AF08-30846C8BE936}" srcOrd="0" destOrd="0" parTransId="{784070D6-3522-47B7-B31F-0BF17E44E8AC}" sibTransId="{FE1BE860-F14C-43E0-8CA4-AD5E51AC75A8}"/>
    <dgm:cxn modelId="{78B66DAB-D45F-4888-AB6A-AE2E2120D3AF}" type="presOf" srcId="{AE8C4A01-71CC-4467-AF08-30846C8BE936}" destId="{CA2DA505-2EEE-45AC-809F-9269DB593844}" srcOrd="0" destOrd="0" presId="urn:microsoft.com/office/officeart/2005/8/layout/vList6"/>
    <dgm:cxn modelId="{723D9509-14C3-479A-80F6-DCEBF34C9CE0}" type="presOf" srcId="{674893C3-0086-4574-B102-0D6705B95BF3}" destId="{AA404177-FCF5-47B4-BF4B-0A31F3775BF7}" srcOrd="0" destOrd="0" presId="urn:microsoft.com/office/officeart/2005/8/layout/vList6"/>
    <dgm:cxn modelId="{255B6A8E-BDDB-4C24-B0E8-8728E880331E}" srcId="{B1822FD3-5C57-4732-A8B0-54D621D587F1}" destId="{07810ED3-0DBE-4A84-89E2-1E3172A22E95}" srcOrd="0" destOrd="0" parTransId="{35B37C15-1BAE-46A0-A94F-EF13528CFD8B}" sibTransId="{82C4CF37-408E-4C63-93FA-CCF83A69B324}"/>
    <dgm:cxn modelId="{62F6566F-9345-4D09-BF59-90C9A924FD64}" type="presOf" srcId="{497B0EB0-9BE3-4305-9543-12002CF9EC4F}" destId="{0B6792F1-618B-4D51-BF31-2C8A33A4CCF8}" srcOrd="0" destOrd="0" presId="urn:microsoft.com/office/officeart/2005/8/layout/vList6"/>
    <dgm:cxn modelId="{3F058841-3DCC-4F5B-B3A6-5A28256A49F1}" srcId="{FBA175F4-6F13-4067-8A13-66BC70258CF7}" destId="{674893C3-0086-4574-B102-0D6705B95BF3}" srcOrd="0" destOrd="0" parTransId="{9F368B7B-CD7A-4F62-8411-FEDC6252AE80}" sibTransId="{0E8D4378-DCF3-473F-8089-E3E401457B35}"/>
    <dgm:cxn modelId="{B4B2634B-4D28-49BB-8A46-1F1264C53D43}" srcId="{B1822FD3-5C57-4732-A8B0-54D621D587F1}" destId="{FBA175F4-6F13-4067-8A13-66BC70258CF7}" srcOrd="2" destOrd="0" parTransId="{CE9CE6BC-B666-4D49-8BFA-76C5280333E2}" sibTransId="{35205492-1F93-4B1F-AC3D-26EE7D5AEED7}"/>
    <dgm:cxn modelId="{9489E448-368A-4773-B6B1-F19190D1BE39}" type="presOf" srcId="{47DD02A1-607A-4A49-AA39-BFD55DE66B8E}" destId="{11793972-7908-4C2A-90CF-1F207773BB51}" srcOrd="0" destOrd="0" presId="urn:microsoft.com/office/officeart/2005/8/layout/vList6"/>
    <dgm:cxn modelId="{F6AD9482-29F2-4465-B76B-9B2553FC862C}" type="presOf" srcId="{B3657EC4-579D-4904-9141-4057FBE9C3A0}" destId="{11793972-7908-4C2A-90CF-1F207773BB51}" srcOrd="0" destOrd="1" presId="urn:microsoft.com/office/officeart/2005/8/layout/vList6"/>
    <dgm:cxn modelId="{507F41FD-43B5-424A-BA1E-452E466CA42D}" type="presOf" srcId="{B1822FD3-5C57-4732-A8B0-54D621D587F1}" destId="{6BDA6F1B-E143-4C19-97BE-96239E3EEA77}" srcOrd="0" destOrd="0" presId="urn:microsoft.com/office/officeart/2005/8/layout/vList6"/>
    <dgm:cxn modelId="{D9CD6B45-42A2-4F6A-B27D-F0A2C828D355}" type="presOf" srcId="{9AF8DA04-015A-424C-BAB6-1DC3E890D20B}" destId="{11793972-7908-4C2A-90CF-1F207773BB51}" srcOrd="0" destOrd="2" presId="urn:microsoft.com/office/officeart/2005/8/layout/vList6"/>
    <dgm:cxn modelId="{240C65AD-1D39-4FFA-92CC-B2B4A265147A}" type="presOf" srcId="{BCCE3B9A-9C56-4D6C-9F5A-B5054CB72787}" destId="{58F408ED-2833-4E82-81D9-551911F5549C}" srcOrd="0" destOrd="0" presId="urn:microsoft.com/office/officeart/2005/8/layout/vList6"/>
    <dgm:cxn modelId="{AAB2188A-20DB-4473-9056-CBCC8333640D}" srcId="{B86C6DFD-DF79-48A3-A8BA-EB05E4DDC93B}" destId="{47DD02A1-607A-4A49-AA39-BFD55DE66B8E}" srcOrd="0" destOrd="0" parTransId="{901D0EEF-EC17-45CB-AB61-8B404F9241A8}" sibTransId="{1903FAE6-4F19-4D27-B078-997020687388}"/>
    <dgm:cxn modelId="{A16CB06C-E399-452A-8297-B63DA730C2BC}" srcId="{B1822FD3-5C57-4732-A8B0-54D621D587F1}" destId="{497B0EB0-9BE3-4305-9543-12002CF9EC4F}" srcOrd="1" destOrd="0" parTransId="{A72A33F3-48B7-4B5C-B24A-287E393191F1}" sibTransId="{3E1B88B9-335A-4C2A-8CB0-A323D1E08377}"/>
    <dgm:cxn modelId="{FAC120AB-C25D-4829-B97C-9714373CC5D3}" srcId="{B86C6DFD-DF79-48A3-A8BA-EB05E4DDC93B}" destId="{9AF8DA04-015A-424C-BAB6-1DC3E890D20B}" srcOrd="2" destOrd="0" parTransId="{1B05E998-1BC4-41C9-85D3-782F3B4BABC8}" sibTransId="{C23FA13A-1C26-40E0-9461-896E4BB35EB6}"/>
    <dgm:cxn modelId="{87B292DC-7B9D-441A-8137-6ED32034ADCA}" srcId="{B1822FD3-5C57-4732-A8B0-54D621D587F1}" destId="{B86C6DFD-DF79-48A3-A8BA-EB05E4DDC93B}" srcOrd="3" destOrd="0" parTransId="{83DFC53F-A1D8-46A3-8AB2-4801DF90DBB7}" sibTransId="{350C0664-DDD0-4311-BDD7-309204E67DCC}"/>
    <dgm:cxn modelId="{7AD524DC-EC67-4375-8E35-B9216A6924F9}" type="presParOf" srcId="{6BDA6F1B-E143-4C19-97BE-96239E3EEA77}" destId="{2C27D7F5-F1E3-4B74-B800-6E16D1F01277}" srcOrd="0" destOrd="0" presId="urn:microsoft.com/office/officeart/2005/8/layout/vList6"/>
    <dgm:cxn modelId="{1598FAB0-E888-4E13-BC46-A52677B97DD9}" type="presParOf" srcId="{2C27D7F5-F1E3-4B74-B800-6E16D1F01277}" destId="{5FA1FFE1-9D9D-4ADD-B9DD-A5CADECCC32F}" srcOrd="0" destOrd="0" presId="urn:microsoft.com/office/officeart/2005/8/layout/vList6"/>
    <dgm:cxn modelId="{D324E2A8-32EA-4493-B5C8-4A43A418D5C2}" type="presParOf" srcId="{2C27D7F5-F1E3-4B74-B800-6E16D1F01277}" destId="{58F408ED-2833-4E82-81D9-551911F5549C}" srcOrd="1" destOrd="0" presId="urn:microsoft.com/office/officeart/2005/8/layout/vList6"/>
    <dgm:cxn modelId="{D972B613-1F53-48B2-85CC-70D0BEE4B55C}" type="presParOf" srcId="{6BDA6F1B-E143-4C19-97BE-96239E3EEA77}" destId="{E893B88E-1ECE-47B6-B341-744A9FCEA9F1}" srcOrd="1" destOrd="0" presId="urn:microsoft.com/office/officeart/2005/8/layout/vList6"/>
    <dgm:cxn modelId="{3FB0CF57-00BE-4EB3-8404-23CA4263DE78}" type="presParOf" srcId="{6BDA6F1B-E143-4C19-97BE-96239E3EEA77}" destId="{B6991C59-98E5-4E9B-AA8D-F43727872906}" srcOrd="2" destOrd="0" presId="urn:microsoft.com/office/officeart/2005/8/layout/vList6"/>
    <dgm:cxn modelId="{F66B009C-5DBF-4016-AE31-8F24A4C6FB9B}" type="presParOf" srcId="{B6991C59-98E5-4E9B-AA8D-F43727872906}" destId="{0B6792F1-618B-4D51-BF31-2C8A33A4CCF8}" srcOrd="0" destOrd="0" presId="urn:microsoft.com/office/officeart/2005/8/layout/vList6"/>
    <dgm:cxn modelId="{826C1879-356E-4406-9E56-4683ABF9E7DD}" type="presParOf" srcId="{B6991C59-98E5-4E9B-AA8D-F43727872906}" destId="{CA2DA505-2EEE-45AC-809F-9269DB593844}" srcOrd="1" destOrd="0" presId="urn:microsoft.com/office/officeart/2005/8/layout/vList6"/>
    <dgm:cxn modelId="{469F491A-23C3-4812-85EB-8B78F7355B90}" type="presParOf" srcId="{6BDA6F1B-E143-4C19-97BE-96239E3EEA77}" destId="{586B2222-19EA-4390-A665-C93A038C41E5}" srcOrd="3" destOrd="0" presId="urn:microsoft.com/office/officeart/2005/8/layout/vList6"/>
    <dgm:cxn modelId="{CE5A3B25-8B9B-43F5-96B4-4CBD56A1C322}" type="presParOf" srcId="{6BDA6F1B-E143-4C19-97BE-96239E3EEA77}" destId="{781BFE56-2F54-4786-9181-B2CA2B8620A2}" srcOrd="4" destOrd="0" presId="urn:microsoft.com/office/officeart/2005/8/layout/vList6"/>
    <dgm:cxn modelId="{B68DC13E-D36E-4242-8F28-6A98F5B3465D}" type="presParOf" srcId="{781BFE56-2F54-4786-9181-B2CA2B8620A2}" destId="{46A79BA1-9301-43A5-9768-08FEC3B5D75F}" srcOrd="0" destOrd="0" presId="urn:microsoft.com/office/officeart/2005/8/layout/vList6"/>
    <dgm:cxn modelId="{CDD0B5DE-A421-4422-A87B-694A1FFC6039}" type="presParOf" srcId="{781BFE56-2F54-4786-9181-B2CA2B8620A2}" destId="{AA404177-FCF5-47B4-BF4B-0A31F3775BF7}" srcOrd="1" destOrd="0" presId="urn:microsoft.com/office/officeart/2005/8/layout/vList6"/>
    <dgm:cxn modelId="{0C69D254-A5D5-424A-89EF-0B5CDE121D08}" type="presParOf" srcId="{6BDA6F1B-E143-4C19-97BE-96239E3EEA77}" destId="{79FB94AF-4155-4907-80F3-049AC0B8FDD0}" srcOrd="5" destOrd="0" presId="urn:microsoft.com/office/officeart/2005/8/layout/vList6"/>
    <dgm:cxn modelId="{291C05D0-EC4B-4CB1-99A3-7FE46ABC0FB3}" type="presParOf" srcId="{6BDA6F1B-E143-4C19-97BE-96239E3EEA77}" destId="{27E7001D-1CD6-4537-B732-E2341676C11B}" srcOrd="6" destOrd="0" presId="urn:microsoft.com/office/officeart/2005/8/layout/vList6"/>
    <dgm:cxn modelId="{99E0CA71-A55B-4AD2-B807-F7B360C21982}" type="presParOf" srcId="{27E7001D-1CD6-4537-B732-E2341676C11B}" destId="{6910233D-92D5-407F-A4A3-7A16D0199B08}" srcOrd="0" destOrd="0" presId="urn:microsoft.com/office/officeart/2005/8/layout/vList6"/>
    <dgm:cxn modelId="{76D10783-685A-4709-B634-66F002C80FE9}" type="presParOf" srcId="{27E7001D-1CD6-4537-B732-E2341676C11B}" destId="{11793972-7908-4C2A-90CF-1F207773BB5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5D84A6-1779-40B1-B0F1-C38590A53251}" type="doc">
      <dgm:prSet loTypeId="urn:microsoft.com/office/officeart/2005/8/layout/cycle4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0A5A3F4-A017-4A0B-9714-6A13D4BA451E}">
      <dgm:prSet phldrT="[Текст]"/>
      <dgm:spPr/>
      <dgm:t>
        <a:bodyPr/>
        <a:lstStyle/>
        <a:p>
          <a:r>
            <a:rPr lang="uk-UA" dirty="0" smtClean="0"/>
            <a:t>більше 50% </a:t>
          </a:r>
          <a:endParaRPr lang="ru-RU" dirty="0"/>
        </a:p>
      </dgm:t>
    </dgm:pt>
    <dgm:pt modelId="{E3A5807E-8ECF-4CB4-9C07-551A88F528C3}" type="parTrans" cxnId="{0A59175D-0465-4A29-B493-56EFF61062E5}">
      <dgm:prSet/>
      <dgm:spPr/>
      <dgm:t>
        <a:bodyPr/>
        <a:lstStyle/>
        <a:p>
          <a:endParaRPr lang="ru-RU"/>
        </a:p>
      </dgm:t>
    </dgm:pt>
    <dgm:pt modelId="{1187A5A7-B45B-4CB0-B5E9-BA84565B6AC5}" type="sibTrans" cxnId="{0A59175D-0465-4A29-B493-56EFF61062E5}">
      <dgm:prSet/>
      <dgm:spPr/>
      <dgm:t>
        <a:bodyPr/>
        <a:lstStyle/>
        <a:p>
          <a:endParaRPr lang="ru-RU"/>
        </a:p>
      </dgm:t>
    </dgm:pt>
    <dgm:pt modelId="{AA886F4D-1C9E-420E-9206-C4C5D6A186BE}">
      <dgm:prSet phldrT="[Текст]" custT="1"/>
      <dgm:spPr/>
      <dgm:t>
        <a:bodyPr/>
        <a:lstStyle/>
        <a:p>
          <a:r>
            <a:rPr lang="uk-UA" sz="2000" dirty="0" smtClean="0"/>
            <a:t>Ситуація в Миколаєві покращиться</a:t>
          </a:r>
          <a:endParaRPr lang="ru-RU" sz="2000" dirty="0"/>
        </a:p>
      </dgm:t>
    </dgm:pt>
    <dgm:pt modelId="{6853D3E2-3FF0-4016-8651-56CABC49B5FE}" type="parTrans" cxnId="{218A4518-D78E-4382-9F92-AFC717057BE5}">
      <dgm:prSet/>
      <dgm:spPr/>
      <dgm:t>
        <a:bodyPr/>
        <a:lstStyle/>
        <a:p>
          <a:endParaRPr lang="ru-RU"/>
        </a:p>
      </dgm:t>
    </dgm:pt>
    <dgm:pt modelId="{7FE04C3D-7298-4D50-A629-D0D5E602DF02}" type="sibTrans" cxnId="{218A4518-D78E-4382-9F92-AFC717057BE5}">
      <dgm:prSet/>
      <dgm:spPr/>
      <dgm:t>
        <a:bodyPr/>
        <a:lstStyle/>
        <a:p>
          <a:endParaRPr lang="ru-RU"/>
        </a:p>
      </dgm:t>
    </dgm:pt>
    <dgm:pt modelId="{EC8A0AC4-FDE4-481D-B1EA-E927A4982E6A}">
      <dgm:prSet phldrT="[Текст]"/>
      <dgm:spPr/>
      <dgm:t>
        <a:bodyPr/>
        <a:lstStyle/>
        <a:p>
          <a:r>
            <a:rPr lang="uk-UA" dirty="0" smtClean="0"/>
            <a:t>58,4%</a:t>
          </a:r>
          <a:endParaRPr lang="ru-RU" dirty="0"/>
        </a:p>
      </dgm:t>
    </dgm:pt>
    <dgm:pt modelId="{07F07DBE-E943-4E8E-BAEB-D2BEE278BF3E}" type="parTrans" cxnId="{DCC38B3B-FDE0-4635-95C0-72E5AFA52A53}">
      <dgm:prSet/>
      <dgm:spPr/>
      <dgm:t>
        <a:bodyPr/>
        <a:lstStyle/>
        <a:p>
          <a:endParaRPr lang="ru-RU"/>
        </a:p>
      </dgm:t>
    </dgm:pt>
    <dgm:pt modelId="{522FE0B9-A564-4748-B5F5-F94A6109FB75}" type="sibTrans" cxnId="{DCC38B3B-FDE0-4635-95C0-72E5AFA52A53}">
      <dgm:prSet/>
      <dgm:spPr/>
      <dgm:t>
        <a:bodyPr/>
        <a:lstStyle/>
        <a:p>
          <a:endParaRPr lang="ru-RU"/>
        </a:p>
      </dgm:t>
    </dgm:pt>
    <dgm:pt modelId="{9F93E3E3-79BE-43B1-AE87-BB6A534B860B}">
      <dgm:prSet phldrT="[Текст]" custT="1"/>
      <dgm:spPr/>
      <dgm:t>
        <a:bodyPr/>
        <a:lstStyle/>
        <a:p>
          <a:r>
            <a:rPr lang="uk-UA" sz="2000" dirty="0" smtClean="0"/>
            <a:t>Молодь</a:t>
          </a:r>
          <a:endParaRPr lang="ru-RU" sz="2000" dirty="0"/>
        </a:p>
      </dgm:t>
    </dgm:pt>
    <dgm:pt modelId="{B13A28B9-AC1E-4E15-BD4F-B6F7BCA402F7}" type="parTrans" cxnId="{FF68F0CC-8418-43BA-A150-002108F18533}">
      <dgm:prSet/>
      <dgm:spPr/>
      <dgm:t>
        <a:bodyPr/>
        <a:lstStyle/>
        <a:p>
          <a:endParaRPr lang="ru-RU"/>
        </a:p>
      </dgm:t>
    </dgm:pt>
    <dgm:pt modelId="{6576D551-78DB-4756-9A26-13E8609B31A2}" type="sibTrans" cxnId="{FF68F0CC-8418-43BA-A150-002108F18533}">
      <dgm:prSet/>
      <dgm:spPr/>
      <dgm:t>
        <a:bodyPr/>
        <a:lstStyle/>
        <a:p>
          <a:endParaRPr lang="ru-RU"/>
        </a:p>
      </dgm:t>
    </dgm:pt>
    <dgm:pt modelId="{5BEC2230-0CF6-445A-9191-0BD414A810FC}">
      <dgm:prSet phldrT="[Текст]"/>
      <dgm:spPr/>
      <dgm:t>
        <a:bodyPr/>
        <a:lstStyle/>
        <a:p>
          <a:r>
            <a:rPr lang="uk-UA" dirty="0" smtClean="0"/>
            <a:t>29,5%</a:t>
          </a:r>
          <a:endParaRPr lang="ru-RU" dirty="0"/>
        </a:p>
      </dgm:t>
    </dgm:pt>
    <dgm:pt modelId="{E490633B-8E6D-4AC4-9F51-5EEF74E7D366}" type="parTrans" cxnId="{A29A4573-C7D6-4B2E-B175-B48D47DED903}">
      <dgm:prSet/>
      <dgm:spPr/>
      <dgm:t>
        <a:bodyPr/>
        <a:lstStyle/>
        <a:p>
          <a:endParaRPr lang="ru-RU"/>
        </a:p>
      </dgm:t>
    </dgm:pt>
    <dgm:pt modelId="{43AC756F-CD16-459C-924F-F7E1F9CC9000}" type="sibTrans" cxnId="{A29A4573-C7D6-4B2E-B175-B48D47DED903}">
      <dgm:prSet/>
      <dgm:spPr/>
      <dgm:t>
        <a:bodyPr/>
        <a:lstStyle/>
        <a:p>
          <a:endParaRPr lang="ru-RU"/>
        </a:p>
      </dgm:t>
    </dgm:pt>
    <dgm:pt modelId="{488C69A9-7C92-4060-9593-71AD06752C6E}">
      <dgm:prSet phldrT="[Текст]"/>
      <dgm:spPr/>
      <dgm:t>
        <a:bodyPr/>
        <a:lstStyle/>
        <a:p>
          <a:r>
            <a:rPr lang="uk-UA" dirty="0" smtClean="0"/>
            <a:t>Люди середнього віку</a:t>
          </a:r>
          <a:endParaRPr lang="ru-RU" dirty="0"/>
        </a:p>
      </dgm:t>
    </dgm:pt>
    <dgm:pt modelId="{DA1679F7-8129-461F-8036-9B2382111071}" type="parTrans" cxnId="{4115ACC4-6D2F-40F6-83A8-D7A4DF0DB2A4}">
      <dgm:prSet/>
      <dgm:spPr/>
      <dgm:t>
        <a:bodyPr/>
        <a:lstStyle/>
        <a:p>
          <a:endParaRPr lang="ru-RU"/>
        </a:p>
      </dgm:t>
    </dgm:pt>
    <dgm:pt modelId="{656DE1B9-69A6-47E6-B4EA-B317755F8456}" type="sibTrans" cxnId="{4115ACC4-6D2F-40F6-83A8-D7A4DF0DB2A4}">
      <dgm:prSet/>
      <dgm:spPr/>
      <dgm:t>
        <a:bodyPr/>
        <a:lstStyle/>
        <a:p>
          <a:endParaRPr lang="ru-RU"/>
        </a:p>
      </dgm:t>
    </dgm:pt>
    <dgm:pt modelId="{E7206385-CD0E-4275-B0A5-4D250355D6A1}">
      <dgm:prSet phldrT="[Текст]"/>
      <dgm:spPr/>
      <dgm:t>
        <a:bodyPr/>
        <a:lstStyle/>
        <a:p>
          <a:r>
            <a:rPr lang="uk-UA" dirty="0" smtClean="0"/>
            <a:t>Люди похилого віку</a:t>
          </a:r>
          <a:endParaRPr lang="ru-RU" dirty="0"/>
        </a:p>
      </dgm:t>
    </dgm:pt>
    <dgm:pt modelId="{E284B05B-FBBB-4CB8-A0B6-B4A1768A8CA3}" type="sibTrans" cxnId="{D9789C70-1505-4958-89F2-B78B1582DF06}">
      <dgm:prSet/>
      <dgm:spPr/>
      <dgm:t>
        <a:bodyPr/>
        <a:lstStyle/>
        <a:p>
          <a:endParaRPr lang="ru-RU"/>
        </a:p>
      </dgm:t>
    </dgm:pt>
    <dgm:pt modelId="{E409A3DF-0873-4299-939F-FF138F5D790B}" type="parTrans" cxnId="{D9789C70-1505-4958-89F2-B78B1582DF06}">
      <dgm:prSet/>
      <dgm:spPr/>
      <dgm:t>
        <a:bodyPr/>
        <a:lstStyle/>
        <a:p>
          <a:endParaRPr lang="ru-RU"/>
        </a:p>
      </dgm:t>
    </dgm:pt>
    <dgm:pt modelId="{7FBB365A-68E2-4B92-B7A7-487F818EE14C}">
      <dgm:prSet phldrT="[Текст]"/>
      <dgm:spPr/>
      <dgm:t>
        <a:bodyPr/>
        <a:lstStyle/>
        <a:p>
          <a:r>
            <a:rPr lang="uk-UA" dirty="0" smtClean="0"/>
            <a:t>34,7%</a:t>
          </a:r>
          <a:endParaRPr lang="ru-RU" dirty="0"/>
        </a:p>
      </dgm:t>
    </dgm:pt>
    <dgm:pt modelId="{5443691F-68B4-4A2D-BF8A-F30870A1C7B4}" type="sibTrans" cxnId="{E6234EA1-B2E7-446F-8A20-13B2C9661A6A}">
      <dgm:prSet/>
      <dgm:spPr/>
      <dgm:t>
        <a:bodyPr/>
        <a:lstStyle/>
        <a:p>
          <a:endParaRPr lang="ru-RU"/>
        </a:p>
      </dgm:t>
    </dgm:pt>
    <dgm:pt modelId="{FFE6DC3C-05A6-4E9F-A2A7-1EFD1745926E}" type="parTrans" cxnId="{E6234EA1-B2E7-446F-8A20-13B2C9661A6A}">
      <dgm:prSet/>
      <dgm:spPr/>
      <dgm:t>
        <a:bodyPr/>
        <a:lstStyle/>
        <a:p>
          <a:endParaRPr lang="ru-RU"/>
        </a:p>
      </dgm:t>
    </dgm:pt>
    <dgm:pt modelId="{D1F355A7-1DB3-4DAC-9566-08E9F03EA473}" type="pres">
      <dgm:prSet presAssocID="{3C5D84A6-1779-40B1-B0F1-C38590A5325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6B0EF31D-27BE-4930-BB81-FE01528897E6}" type="pres">
      <dgm:prSet presAssocID="{3C5D84A6-1779-40B1-B0F1-C38590A53251}" presName="children" presStyleCnt="0"/>
      <dgm:spPr/>
    </dgm:pt>
    <dgm:pt modelId="{2A06F114-492C-4438-9939-F662AA28D2AB}" type="pres">
      <dgm:prSet presAssocID="{3C5D84A6-1779-40B1-B0F1-C38590A53251}" presName="child1group" presStyleCnt="0"/>
      <dgm:spPr/>
    </dgm:pt>
    <dgm:pt modelId="{97E5C03B-9ED4-4144-9B08-71168620428D}" type="pres">
      <dgm:prSet presAssocID="{3C5D84A6-1779-40B1-B0F1-C38590A53251}" presName="child1" presStyleLbl="bgAcc1" presStyleIdx="0" presStyleCnt="4" custScaleX="165756" custLinFactNeighborX="-50292" custLinFactNeighborY="1930"/>
      <dgm:spPr/>
      <dgm:t>
        <a:bodyPr/>
        <a:lstStyle/>
        <a:p>
          <a:endParaRPr lang="ru-RU"/>
        </a:p>
      </dgm:t>
    </dgm:pt>
    <dgm:pt modelId="{69B9417B-ABDE-49DD-90A2-232358B35E74}" type="pres">
      <dgm:prSet presAssocID="{3C5D84A6-1779-40B1-B0F1-C38590A53251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5DA7C-7A45-485F-BFAE-1986F65ED9BE}" type="pres">
      <dgm:prSet presAssocID="{3C5D84A6-1779-40B1-B0F1-C38590A53251}" presName="child2group" presStyleCnt="0"/>
      <dgm:spPr/>
    </dgm:pt>
    <dgm:pt modelId="{08599966-E99C-4918-8C04-216546389190}" type="pres">
      <dgm:prSet presAssocID="{3C5D84A6-1779-40B1-B0F1-C38590A53251}" presName="child2" presStyleLbl="bgAcc1" presStyleIdx="1" presStyleCnt="4" custScaleX="177622" custLinFactNeighborX="48530" custLinFactNeighborY="-3717"/>
      <dgm:spPr/>
      <dgm:t>
        <a:bodyPr/>
        <a:lstStyle/>
        <a:p>
          <a:endParaRPr lang="ru-RU"/>
        </a:p>
      </dgm:t>
    </dgm:pt>
    <dgm:pt modelId="{7FE9D5CC-C988-40E1-B9A7-C496F2FC73D8}" type="pres">
      <dgm:prSet presAssocID="{3C5D84A6-1779-40B1-B0F1-C38590A53251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0AC38A-3F2C-4FD5-B78A-FFCDD0A5EB9B}" type="pres">
      <dgm:prSet presAssocID="{3C5D84A6-1779-40B1-B0F1-C38590A53251}" presName="child3group" presStyleCnt="0"/>
      <dgm:spPr/>
    </dgm:pt>
    <dgm:pt modelId="{8C5780AA-1743-47DF-B7D1-6C557B832F43}" type="pres">
      <dgm:prSet presAssocID="{3C5D84A6-1779-40B1-B0F1-C38590A53251}" presName="child3" presStyleLbl="bgAcc1" presStyleIdx="2" presStyleCnt="4" custScaleX="167571" custLinFactNeighborX="54478" custLinFactNeighborY="-1641"/>
      <dgm:spPr/>
      <dgm:t>
        <a:bodyPr/>
        <a:lstStyle/>
        <a:p>
          <a:endParaRPr lang="ru-RU"/>
        </a:p>
      </dgm:t>
    </dgm:pt>
    <dgm:pt modelId="{A4BE75AB-1837-44BE-B270-18977F0F915A}" type="pres">
      <dgm:prSet presAssocID="{3C5D84A6-1779-40B1-B0F1-C38590A53251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CA674-6B59-4B6E-ADFA-29DB648DC8F5}" type="pres">
      <dgm:prSet presAssocID="{3C5D84A6-1779-40B1-B0F1-C38590A53251}" presName="child4group" presStyleCnt="0"/>
      <dgm:spPr/>
    </dgm:pt>
    <dgm:pt modelId="{003A30C3-50DF-47D7-819C-5E582B3476C8}" type="pres">
      <dgm:prSet presAssocID="{3C5D84A6-1779-40B1-B0F1-C38590A53251}" presName="child4" presStyleLbl="bgAcc1" presStyleIdx="3" presStyleCnt="4" custScaleX="166059" custLinFactNeighborX="-50140" custLinFactNeighborY="-1641"/>
      <dgm:spPr/>
    </dgm:pt>
    <dgm:pt modelId="{7465FD45-21CE-40DB-8593-9687BF8E73B3}" type="pres">
      <dgm:prSet presAssocID="{3C5D84A6-1779-40B1-B0F1-C38590A53251}" presName="child4Text" presStyleLbl="bgAcc1" presStyleIdx="3" presStyleCnt="4">
        <dgm:presLayoutVars>
          <dgm:bulletEnabled val="1"/>
        </dgm:presLayoutVars>
      </dgm:prSet>
      <dgm:spPr/>
    </dgm:pt>
    <dgm:pt modelId="{3E7F43B6-621C-456B-98BB-4F33FF36274E}" type="pres">
      <dgm:prSet presAssocID="{3C5D84A6-1779-40B1-B0F1-C38590A53251}" presName="childPlaceholder" presStyleCnt="0"/>
      <dgm:spPr/>
    </dgm:pt>
    <dgm:pt modelId="{FF19C177-5649-4AB8-A498-AB3653590097}" type="pres">
      <dgm:prSet presAssocID="{3C5D84A6-1779-40B1-B0F1-C38590A53251}" presName="circle" presStyleCnt="0"/>
      <dgm:spPr/>
    </dgm:pt>
    <dgm:pt modelId="{04BF13B2-B940-41B0-B310-F7A8AE3D69BE}" type="pres">
      <dgm:prSet presAssocID="{3C5D84A6-1779-40B1-B0F1-C38590A53251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AB521-9966-48BC-A0A2-5FE2FA544935}" type="pres">
      <dgm:prSet presAssocID="{3C5D84A6-1779-40B1-B0F1-C38590A53251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A0D6A-197C-47EE-9B62-781C6C199ECC}" type="pres">
      <dgm:prSet presAssocID="{3C5D84A6-1779-40B1-B0F1-C38590A53251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42B96-1C68-42D7-9BEC-4EAFCB4E2433}" type="pres">
      <dgm:prSet presAssocID="{3C5D84A6-1779-40B1-B0F1-C38590A53251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40244A-03AA-4078-BAD3-C0EB184C0E26}" type="pres">
      <dgm:prSet presAssocID="{3C5D84A6-1779-40B1-B0F1-C38590A53251}" presName="quadrantPlaceholder" presStyleCnt="0"/>
      <dgm:spPr/>
    </dgm:pt>
    <dgm:pt modelId="{0013B1E2-4C4F-43B3-9383-FBB7DB9A80E6}" type="pres">
      <dgm:prSet presAssocID="{3C5D84A6-1779-40B1-B0F1-C38590A53251}" presName="center1" presStyleLbl="fgShp" presStyleIdx="0" presStyleCnt="2"/>
      <dgm:spPr/>
    </dgm:pt>
    <dgm:pt modelId="{7A2D0B26-68B1-4F9F-9FE4-67EBC4856D92}" type="pres">
      <dgm:prSet presAssocID="{3C5D84A6-1779-40B1-B0F1-C38590A53251}" presName="center2" presStyleLbl="fgShp" presStyleIdx="1" presStyleCnt="2"/>
      <dgm:spPr/>
    </dgm:pt>
  </dgm:ptLst>
  <dgm:cxnLst>
    <dgm:cxn modelId="{0A59175D-0465-4A29-B493-56EFF61062E5}" srcId="{3C5D84A6-1779-40B1-B0F1-C38590A53251}" destId="{C0A5A3F4-A017-4A0B-9714-6A13D4BA451E}" srcOrd="1" destOrd="0" parTransId="{E3A5807E-8ECF-4CB4-9C07-551A88F528C3}" sibTransId="{1187A5A7-B45B-4CB0-B5E9-BA84565B6AC5}"/>
    <dgm:cxn modelId="{6D494983-A255-4F93-974A-93819598260F}" type="presOf" srcId="{AA886F4D-1C9E-420E-9206-C4C5D6A186BE}" destId="{7FE9D5CC-C988-40E1-B9A7-C496F2FC73D8}" srcOrd="1" destOrd="0" presId="urn:microsoft.com/office/officeart/2005/8/layout/cycle4"/>
    <dgm:cxn modelId="{A29A4573-C7D6-4B2E-B175-B48D47DED903}" srcId="{3C5D84A6-1779-40B1-B0F1-C38590A53251}" destId="{5BEC2230-0CF6-445A-9191-0BD414A810FC}" srcOrd="3" destOrd="0" parTransId="{E490633B-8E6D-4AC4-9F51-5EEF74E7D366}" sibTransId="{43AC756F-CD16-459C-924F-F7E1F9CC9000}"/>
    <dgm:cxn modelId="{778DFB07-4B86-40A3-B9C5-4156B3A8A32B}" type="presOf" srcId="{7FBB365A-68E2-4B92-B7A7-487F818EE14C}" destId="{04BF13B2-B940-41B0-B310-F7A8AE3D69BE}" srcOrd="0" destOrd="0" presId="urn:microsoft.com/office/officeart/2005/8/layout/cycle4"/>
    <dgm:cxn modelId="{6E9FC3BF-5974-44DC-BB00-5BEF8FAD4F2F}" type="presOf" srcId="{488C69A9-7C92-4060-9593-71AD06752C6E}" destId="{003A30C3-50DF-47D7-819C-5E582B3476C8}" srcOrd="0" destOrd="0" presId="urn:microsoft.com/office/officeart/2005/8/layout/cycle4"/>
    <dgm:cxn modelId="{D9789C70-1505-4958-89F2-B78B1582DF06}" srcId="{7FBB365A-68E2-4B92-B7A7-487F818EE14C}" destId="{E7206385-CD0E-4275-B0A5-4D250355D6A1}" srcOrd="0" destOrd="0" parTransId="{E409A3DF-0873-4299-939F-FF138F5D790B}" sibTransId="{E284B05B-FBBB-4CB8-A0B6-B4A1768A8CA3}"/>
    <dgm:cxn modelId="{75A379C2-92A8-4AA8-B51C-C1D68273DAD3}" type="presOf" srcId="{9F93E3E3-79BE-43B1-AE87-BB6A534B860B}" destId="{8C5780AA-1743-47DF-B7D1-6C557B832F43}" srcOrd="0" destOrd="0" presId="urn:microsoft.com/office/officeart/2005/8/layout/cycle4"/>
    <dgm:cxn modelId="{C2A0BEE5-972E-4AF3-B199-09ABF68E9CF0}" type="presOf" srcId="{C0A5A3F4-A017-4A0B-9714-6A13D4BA451E}" destId="{2D2AB521-9966-48BC-A0A2-5FE2FA544935}" srcOrd="0" destOrd="0" presId="urn:microsoft.com/office/officeart/2005/8/layout/cycle4"/>
    <dgm:cxn modelId="{11890E62-E118-4054-A18F-8E28D7A72DA9}" type="presOf" srcId="{AA886F4D-1C9E-420E-9206-C4C5D6A186BE}" destId="{08599966-E99C-4918-8C04-216546389190}" srcOrd="0" destOrd="0" presId="urn:microsoft.com/office/officeart/2005/8/layout/cycle4"/>
    <dgm:cxn modelId="{6097A6E4-8624-46B6-A0A5-A472FA3B25F9}" type="presOf" srcId="{5BEC2230-0CF6-445A-9191-0BD414A810FC}" destId="{5AE42B96-1C68-42D7-9BEC-4EAFCB4E2433}" srcOrd="0" destOrd="0" presId="urn:microsoft.com/office/officeart/2005/8/layout/cycle4"/>
    <dgm:cxn modelId="{E2EDC1DA-2E28-42E9-A8A8-37E39B8BDBB1}" type="presOf" srcId="{9F93E3E3-79BE-43B1-AE87-BB6A534B860B}" destId="{A4BE75AB-1837-44BE-B270-18977F0F915A}" srcOrd="1" destOrd="0" presId="urn:microsoft.com/office/officeart/2005/8/layout/cycle4"/>
    <dgm:cxn modelId="{9F849F4E-0519-4AF7-980F-D55FA5D763C6}" type="presOf" srcId="{3C5D84A6-1779-40B1-B0F1-C38590A53251}" destId="{D1F355A7-1DB3-4DAC-9566-08E9F03EA473}" srcOrd="0" destOrd="0" presId="urn:microsoft.com/office/officeart/2005/8/layout/cycle4"/>
    <dgm:cxn modelId="{968FCE25-0A5E-46AB-893C-5A2903AE5A33}" type="presOf" srcId="{488C69A9-7C92-4060-9593-71AD06752C6E}" destId="{7465FD45-21CE-40DB-8593-9687BF8E73B3}" srcOrd="1" destOrd="0" presId="urn:microsoft.com/office/officeart/2005/8/layout/cycle4"/>
    <dgm:cxn modelId="{46482C8E-6D36-4E4F-9D89-1F471CD25C6A}" type="presOf" srcId="{EC8A0AC4-FDE4-481D-B1EA-E927A4982E6A}" destId="{8D8A0D6A-197C-47EE-9B62-781C6C199ECC}" srcOrd="0" destOrd="0" presId="urn:microsoft.com/office/officeart/2005/8/layout/cycle4"/>
    <dgm:cxn modelId="{E6234EA1-B2E7-446F-8A20-13B2C9661A6A}" srcId="{3C5D84A6-1779-40B1-B0F1-C38590A53251}" destId="{7FBB365A-68E2-4B92-B7A7-487F818EE14C}" srcOrd="0" destOrd="0" parTransId="{FFE6DC3C-05A6-4E9F-A2A7-1EFD1745926E}" sibTransId="{5443691F-68B4-4A2D-BF8A-F30870A1C7B4}"/>
    <dgm:cxn modelId="{4B506095-C53A-4F5E-AB20-6A6BEA16AB4C}" type="presOf" srcId="{E7206385-CD0E-4275-B0A5-4D250355D6A1}" destId="{97E5C03B-9ED4-4144-9B08-71168620428D}" srcOrd="0" destOrd="0" presId="urn:microsoft.com/office/officeart/2005/8/layout/cycle4"/>
    <dgm:cxn modelId="{218A4518-D78E-4382-9F92-AFC717057BE5}" srcId="{C0A5A3F4-A017-4A0B-9714-6A13D4BA451E}" destId="{AA886F4D-1C9E-420E-9206-C4C5D6A186BE}" srcOrd="0" destOrd="0" parTransId="{6853D3E2-3FF0-4016-8651-56CABC49B5FE}" sibTransId="{7FE04C3D-7298-4D50-A629-D0D5E602DF02}"/>
    <dgm:cxn modelId="{4115ACC4-6D2F-40F6-83A8-D7A4DF0DB2A4}" srcId="{5BEC2230-0CF6-445A-9191-0BD414A810FC}" destId="{488C69A9-7C92-4060-9593-71AD06752C6E}" srcOrd="0" destOrd="0" parTransId="{DA1679F7-8129-461F-8036-9B2382111071}" sibTransId="{656DE1B9-69A6-47E6-B4EA-B317755F8456}"/>
    <dgm:cxn modelId="{FF68F0CC-8418-43BA-A150-002108F18533}" srcId="{EC8A0AC4-FDE4-481D-B1EA-E927A4982E6A}" destId="{9F93E3E3-79BE-43B1-AE87-BB6A534B860B}" srcOrd="0" destOrd="0" parTransId="{B13A28B9-AC1E-4E15-BD4F-B6F7BCA402F7}" sibTransId="{6576D551-78DB-4756-9A26-13E8609B31A2}"/>
    <dgm:cxn modelId="{DCC38B3B-FDE0-4635-95C0-72E5AFA52A53}" srcId="{3C5D84A6-1779-40B1-B0F1-C38590A53251}" destId="{EC8A0AC4-FDE4-481D-B1EA-E927A4982E6A}" srcOrd="2" destOrd="0" parTransId="{07F07DBE-E943-4E8E-BAEB-D2BEE278BF3E}" sibTransId="{522FE0B9-A564-4748-B5F5-F94A6109FB75}"/>
    <dgm:cxn modelId="{84C62D6D-C2C4-4F85-AC4E-FE10A10E42EE}" type="presOf" srcId="{E7206385-CD0E-4275-B0A5-4D250355D6A1}" destId="{69B9417B-ABDE-49DD-90A2-232358B35E74}" srcOrd="1" destOrd="0" presId="urn:microsoft.com/office/officeart/2005/8/layout/cycle4"/>
    <dgm:cxn modelId="{447BE935-FF15-4721-9149-D3A8BC2C9D8B}" type="presParOf" srcId="{D1F355A7-1DB3-4DAC-9566-08E9F03EA473}" destId="{6B0EF31D-27BE-4930-BB81-FE01528897E6}" srcOrd="0" destOrd="0" presId="urn:microsoft.com/office/officeart/2005/8/layout/cycle4"/>
    <dgm:cxn modelId="{1A92213B-9807-4176-916B-B1C476CB33F0}" type="presParOf" srcId="{6B0EF31D-27BE-4930-BB81-FE01528897E6}" destId="{2A06F114-492C-4438-9939-F662AA28D2AB}" srcOrd="0" destOrd="0" presId="urn:microsoft.com/office/officeart/2005/8/layout/cycle4"/>
    <dgm:cxn modelId="{76C6C90F-E33F-4D4D-A0D3-F009DAF82F1F}" type="presParOf" srcId="{2A06F114-492C-4438-9939-F662AA28D2AB}" destId="{97E5C03B-9ED4-4144-9B08-71168620428D}" srcOrd="0" destOrd="0" presId="urn:microsoft.com/office/officeart/2005/8/layout/cycle4"/>
    <dgm:cxn modelId="{14896FB3-ADD2-4448-ADA4-E9E191AFD228}" type="presParOf" srcId="{2A06F114-492C-4438-9939-F662AA28D2AB}" destId="{69B9417B-ABDE-49DD-90A2-232358B35E74}" srcOrd="1" destOrd="0" presId="urn:microsoft.com/office/officeart/2005/8/layout/cycle4"/>
    <dgm:cxn modelId="{14C6AA4E-CC18-4CDD-AA79-B22C4E5FBF6D}" type="presParOf" srcId="{6B0EF31D-27BE-4930-BB81-FE01528897E6}" destId="{CDC5DA7C-7A45-485F-BFAE-1986F65ED9BE}" srcOrd="1" destOrd="0" presId="urn:microsoft.com/office/officeart/2005/8/layout/cycle4"/>
    <dgm:cxn modelId="{EE078768-4766-4871-A0C8-978AB5D801D8}" type="presParOf" srcId="{CDC5DA7C-7A45-485F-BFAE-1986F65ED9BE}" destId="{08599966-E99C-4918-8C04-216546389190}" srcOrd="0" destOrd="0" presId="urn:microsoft.com/office/officeart/2005/8/layout/cycle4"/>
    <dgm:cxn modelId="{C32B451A-C743-4120-A5A7-A27B61DA2D8E}" type="presParOf" srcId="{CDC5DA7C-7A45-485F-BFAE-1986F65ED9BE}" destId="{7FE9D5CC-C988-40E1-B9A7-C496F2FC73D8}" srcOrd="1" destOrd="0" presId="urn:microsoft.com/office/officeart/2005/8/layout/cycle4"/>
    <dgm:cxn modelId="{1502C2C2-6C89-43BF-B6C2-40991D4EBAB8}" type="presParOf" srcId="{6B0EF31D-27BE-4930-BB81-FE01528897E6}" destId="{580AC38A-3F2C-4FD5-B78A-FFCDD0A5EB9B}" srcOrd="2" destOrd="0" presId="urn:microsoft.com/office/officeart/2005/8/layout/cycle4"/>
    <dgm:cxn modelId="{ED0D1643-5800-4007-8432-6C27DE0D9FDB}" type="presParOf" srcId="{580AC38A-3F2C-4FD5-B78A-FFCDD0A5EB9B}" destId="{8C5780AA-1743-47DF-B7D1-6C557B832F43}" srcOrd="0" destOrd="0" presId="urn:microsoft.com/office/officeart/2005/8/layout/cycle4"/>
    <dgm:cxn modelId="{3419B7CA-2823-4149-9080-802077802445}" type="presParOf" srcId="{580AC38A-3F2C-4FD5-B78A-FFCDD0A5EB9B}" destId="{A4BE75AB-1837-44BE-B270-18977F0F915A}" srcOrd="1" destOrd="0" presId="urn:microsoft.com/office/officeart/2005/8/layout/cycle4"/>
    <dgm:cxn modelId="{ED646CFA-F730-4D4D-A7C1-4F43BD240DE8}" type="presParOf" srcId="{6B0EF31D-27BE-4930-BB81-FE01528897E6}" destId="{315CA674-6B59-4B6E-ADFA-29DB648DC8F5}" srcOrd="3" destOrd="0" presId="urn:microsoft.com/office/officeart/2005/8/layout/cycle4"/>
    <dgm:cxn modelId="{08AF4A87-2926-4CCA-AD24-07F2B10F48C9}" type="presParOf" srcId="{315CA674-6B59-4B6E-ADFA-29DB648DC8F5}" destId="{003A30C3-50DF-47D7-819C-5E582B3476C8}" srcOrd="0" destOrd="0" presId="urn:microsoft.com/office/officeart/2005/8/layout/cycle4"/>
    <dgm:cxn modelId="{642D9986-CF46-4AF2-8B84-5B61905D6685}" type="presParOf" srcId="{315CA674-6B59-4B6E-ADFA-29DB648DC8F5}" destId="{7465FD45-21CE-40DB-8593-9687BF8E73B3}" srcOrd="1" destOrd="0" presId="urn:microsoft.com/office/officeart/2005/8/layout/cycle4"/>
    <dgm:cxn modelId="{35B54155-9CCB-4FE0-B527-6F37F61668CF}" type="presParOf" srcId="{6B0EF31D-27BE-4930-BB81-FE01528897E6}" destId="{3E7F43B6-621C-456B-98BB-4F33FF36274E}" srcOrd="4" destOrd="0" presId="urn:microsoft.com/office/officeart/2005/8/layout/cycle4"/>
    <dgm:cxn modelId="{5B349263-C191-4FD9-A781-18668A2C0332}" type="presParOf" srcId="{D1F355A7-1DB3-4DAC-9566-08E9F03EA473}" destId="{FF19C177-5649-4AB8-A498-AB3653590097}" srcOrd="1" destOrd="0" presId="urn:microsoft.com/office/officeart/2005/8/layout/cycle4"/>
    <dgm:cxn modelId="{16BCDC4E-78F1-4977-BA99-7E42C1B4A6C6}" type="presParOf" srcId="{FF19C177-5649-4AB8-A498-AB3653590097}" destId="{04BF13B2-B940-41B0-B310-F7A8AE3D69BE}" srcOrd="0" destOrd="0" presId="urn:microsoft.com/office/officeart/2005/8/layout/cycle4"/>
    <dgm:cxn modelId="{7899E133-B253-44D7-99C7-302A7DBDBF6F}" type="presParOf" srcId="{FF19C177-5649-4AB8-A498-AB3653590097}" destId="{2D2AB521-9966-48BC-A0A2-5FE2FA544935}" srcOrd="1" destOrd="0" presId="urn:microsoft.com/office/officeart/2005/8/layout/cycle4"/>
    <dgm:cxn modelId="{B985BF7E-32D7-4455-BE88-B6A201F9065B}" type="presParOf" srcId="{FF19C177-5649-4AB8-A498-AB3653590097}" destId="{8D8A0D6A-197C-47EE-9B62-781C6C199ECC}" srcOrd="2" destOrd="0" presId="urn:microsoft.com/office/officeart/2005/8/layout/cycle4"/>
    <dgm:cxn modelId="{C200925F-BC0E-43A6-8F2E-C7DC340537E2}" type="presParOf" srcId="{FF19C177-5649-4AB8-A498-AB3653590097}" destId="{5AE42B96-1C68-42D7-9BEC-4EAFCB4E2433}" srcOrd="3" destOrd="0" presId="urn:microsoft.com/office/officeart/2005/8/layout/cycle4"/>
    <dgm:cxn modelId="{F00BFE49-8FF6-44D0-91E3-B3FF3ACF3FCD}" type="presParOf" srcId="{FF19C177-5649-4AB8-A498-AB3653590097}" destId="{C240244A-03AA-4078-BAD3-C0EB184C0E26}" srcOrd="4" destOrd="0" presId="urn:microsoft.com/office/officeart/2005/8/layout/cycle4"/>
    <dgm:cxn modelId="{B3A609EF-CA9F-4B14-A279-F1C24772643D}" type="presParOf" srcId="{D1F355A7-1DB3-4DAC-9566-08E9F03EA473}" destId="{0013B1E2-4C4F-43B3-9383-FBB7DB9A80E6}" srcOrd="2" destOrd="0" presId="urn:microsoft.com/office/officeart/2005/8/layout/cycle4"/>
    <dgm:cxn modelId="{59287C52-6DA9-4334-89D0-932A40AA1E38}" type="presParOf" srcId="{D1F355A7-1DB3-4DAC-9566-08E9F03EA473}" destId="{7A2D0B26-68B1-4F9F-9FE4-67EBC4856D9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742322-D147-414A-82F2-F038D33531AE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BDA7DD3-2999-4142-A7F7-5FCF946B2D7B}">
      <dgm:prSet phldrT="[Текст]" custT="1"/>
      <dgm:spPr/>
      <dgm:t>
        <a:bodyPr/>
        <a:lstStyle/>
        <a:p>
          <a:r>
            <a:rPr lang="uk-UA" sz="4400" b="0" dirty="0" smtClean="0"/>
            <a:t>Освіта</a:t>
          </a:r>
          <a:endParaRPr lang="ru-RU" sz="4400" b="0" dirty="0"/>
        </a:p>
      </dgm:t>
    </dgm:pt>
    <dgm:pt modelId="{A17F4ADF-8A61-4BC7-A272-1FEC3DAE7E74}" type="parTrans" cxnId="{B719C540-78FF-49F2-8885-C54F02A1C2F2}">
      <dgm:prSet/>
      <dgm:spPr/>
      <dgm:t>
        <a:bodyPr/>
        <a:lstStyle/>
        <a:p>
          <a:endParaRPr lang="ru-RU"/>
        </a:p>
      </dgm:t>
    </dgm:pt>
    <dgm:pt modelId="{D651EA1B-537B-4FF4-AAC0-53DF8C398B5C}" type="sibTrans" cxnId="{B719C540-78FF-49F2-8885-C54F02A1C2F2}">
      <dgm:prSet/>
      <dgm:spPr/>
      <dgm:t>
        <a:bodyPr/>
        <a:lstStyle/>
        <a:p>
          <a:endParaRPr lang="ru-RU"/>
        </a:p>
      </dgm:t>
    </dgm:pt>
    <dgm:pt modelId="{6C85EAB0-9650-4E16-AB3A-C9DD6F60DD5E}">
      <dgm:prSet phldrT="[Текст]" custT="1"/>
      <dgm:spPr/>
      <dgm:t>
        <a:bodyPr/>
        <a:lstStyle/>
        <a:p>
          <a:r>
            <a:rPr lang="uk-UA" sz="2400" dirty="0" smtClean="0"/>
            <a:t>Задоволені - 61,5%</a:t>
          </a:r>
        </a:p>
        <a:p>
          <a:r>
            <a:rPr lang="uk-UA" sz="2000" dirty="0" smtClean="0"/>
            <a:t>(молодь – 53,9%)</a:t>
          </a:r>
          <a:endParaRPr lang="ru-RU" sz="2000" dirty="0"/>
        </a:p>
      </dgm:t>
    </dgm:pt>
    <dgm:pt modelId="{E3163F89-A261-4D4E-B840-79EC393288B8}" type="parTrans" cxnId="{A33001BD-51D3-47EB-B4CD-85861C567603}">
      <dgm:prSet/>
      <dgm:spPr/>
      <dgm:t>
        <a:bodyPr/>
        <a:lstStyle/>
        <a:p>
          <a:endParaRPr lang="ru-RU"/>
        </a:p>
      </dgm:t>
    </dgm:pt>
    <dgm:pt modelId="{7F04B9F9-FC79-41D0-B1CF-24DC150D6CB3}" type="sibTrans" cxnId="{A33001BD-51D3-47EB-B4CD-85861C567603}">
      <dgm:prSet/>
      <dgm:spPr/>
      <dgm:t>
        <a:bodyPr/>
        <a:lstStyle/>
        <a:p>
          <a:endParaRPr lang="ru-RU"/>
        </a:p>
      </dgm:t>
    </dgm:pt>
    <dgm:pt modelId="{CB0FBDCE-2D7F-4449-98C8-4E2406BF1629}">
      <dgm:prSet phldrT="[Текст]" custT="1"/>
      <dgm:spPr/>
      <dgm:t>
        <a:bodyPr/>
        <a:lstStyle/>
        <a:p>
          <a:r>
            <a:rPr lang="uk-UA" sz="2400" dirty="0" smtClean="0"/>
            <a:t>Незадоволені – 8,4%</a:t>
          </a:r>
        </a:p>
        <a:p>
          <a:r>
            <a:rPr lang="uk-UA" sz="1400" dirty="0" smtClean="0"/>
            <a:t>Старше покоління – 50%</a:t>
          </a:r>
        </a:p>
        <a:p>
          <a:endParaRPr lang="ru-RU" sz="2400" dirty="0"/>
        </a:p>
      </dgm:t>
    </dgm:pt>
    <dgm:pt modelId="{C8D0EBA1-62CE-4796-AB71-0295A5C938BD}" type="parTrans" cxnId="{A02F18BC-32C8-40A5-AB3D-B592CCAD6F7C}">
      <dgm:prSet/>
      <dgm:spPr/>
      <dgm:t>
        <a:bodyPr/>
        <a:lstStyle/>
        <a:p>
          <a:endParaRPr lang="ru-RU"/>
        </a:p>
      </dgm:t>
    </dgm:pt>
    <dgm:pt modelId="{7E97A658-F048-44F0-88DF-F64B259085F6}" type="sibTrans" cxnId="{A02F18BC-32C8-40A5-AB3D-B592CCAD6F7C}">
      <dgm:prSet/>
      <dgm:spPr/>
      <dgm:t>
        <a:bodyPr/>
        <a:lstStyle/>
        <a:p>
          <a:endParaRPr lang="ru-RU"/>
        </a:p>
      </dgm:t>
    </dgm:pt>
    <dgm:pt modelId="{2D15BE0A-7F80-4CE7-AC5A-4B03AE4F8BB8}" type="pres">
      <dgm:prSet presAssocID="{14742322-D147-414A-82F2-F038D33531AE}" presName="CompostProcess" presStyleCnt="0">
        <dgm:presLayoutVars>
          <dgm:dir/>
          <dgm:resizeHandles val="exact"/>
        </dgm:presLayoutVars>
      </dgm:prSet>
      <dgm:spPr/>
    </dgm:pt>
    <dgm:pt modelId="{950072C0-6E46-45B9-97E1-E0B4D2C51DD9}" type="pres">
      <dgm:prSet presAssocID="{14742322-D147-414A-82F2-F038D33531AE}" presName="arrow" presStyleLbl="bgShp" presStyleIdx="0" presStyleCnt="1"/>
      <dgm:spPr/>
    </dgm:pt>
    <dgm:pt modelId="{33DB39DE-C8A0-4B11-8F8F-0AED2F0F3626}" type="pres">
      <dgm:prSet presAssocID="{14742322-D147-414A-82F2-F038D33531AE}" presName="linearProcess" presStyleCnt="0"/>
      <dgm:spPr/>
    </dgm:pt>
    <dgm:pt modelId="{8A4713DE-3818-479A-8471-C50F30E04FF0}" type="pres">
      <dgm:prSet presAssocID="{3BDA7DD3-2999-4142-A7F7-5FCF946B2D7B}" presName="textNode" presStyleLbl="node1" presStyleIdx="0" presStyleCnt="3">
        <dgm:presLayoutVars>
          <dgm:bulletEnabled val="1"/>
        </dgm:presLayoutVars>
      </dgm:prSet>
      <dgm:spPr/>
    </dgm:pt>
    <dgm:pt modelId="{5D54BB33-6290-4BC7-B0D6-83CF369CA3EA}" type="pres">
      <dgm:prSet presAssocID="{D651EA1B-537B-4FF4-AAC0-53DF8C398B5C}" presName="sibTrans" presStyleCnt="0"/>
      <dgm:spPr/>
    </dgm:pt>
    <dgm:pt modelId="{A7164CAD-E098-4F66-9451-5C43758AADC3}" type="pres">
      <dgm:prSet presAssocID="{6C85EAB0-9650-4E16-AB3A-C9DD6F60DD5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DFCAC3-D810-4283-9391-CCF8F50269C4}" type="pres">
      <dgm:prSet presAssocID="{7F04B9F9-FC79-41D0-B1CF-24DC150D6CB3}" presName="sibTrans" presStyleCnt="0"/>
      <dgm:spPr/>
    </dgm:pt>
    <dgm:pt modelId="{CC5D3355-8BE1-47D9-8158-B8EABB280ADE}" type="pres">
      <dgm:prSet presAssocID="{CB0FBDCE-2D7F-4449-98C8-4E2406BF162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19C540-78FF-49F2-8885-C54F02A1C2F2}" srcId="{14742322-D147-414A-82F2-F038D33531AE}" destId="{3BDA7DD3-2999-4142-A7F7-5FCF946B2D7B}" srcOrd="0" destOrd="0" parTransId="{A17F4ADF-8A61-4BC7-A272-1FEC3DAE7E74}" sibTransId="{D651EA1B-537B-4FF4-AAC0-53DF8C398B5C}"/>
    <dgm:cxn modelId="{A33001BD-51D3-47EB-B4CD-85861C567603}" srcId="{14742322-D147-414A-82F2-F038D33531AE}" destId="{6C85EAB0-9650-4E16-AB3A-C9DD6F60DD5E}" srcOrd="1" destOrd="0" parTransId="{E3163F89-A261-4D4E-B840-79EC393288B8}" sibTransId="{7F04B9F9-FC79-41D0-B1CF-24DC150D6CB3}"/>
    <dgm:cxn modelId="{27AAE57B-8213-4839-BA41-FF934F5C90F2}" type="presOf" srcId="{6C85EAB0-9650-4E16-AB3A-C9DD6F60DD5E}" destId="{A7164CAD-E098-4F66-9451-5C43758AADC3}" srcOrd="0" destOrd="0" presId="urn:microsoft.com/office/officeart/2005/8/layout/hProcess9"/>
    <dgm:cxn modelId="{A02F18BC-32C8-40A5-AB3D-B592CCAD6F7C}" srcId="{14742322-D147-414A-82F2-F038D33531AE}" destId="{CB0FBDCE-2D7F-4449-98C8-4E2406BF1629}" srcOrd="2" destOrd="0" parTransId="{C8D0EBA1-62CE-4796-AB71-0295A5C938BD}" sibTransId="{7E97A658-F048-44F0-88DF-F64B259085F6}"/>
    <dgm:cxn modelId="{AE7C162B-9B42-4A62-9EC2-9F1E9CEF07AC}" type="presOf" srcId="{3BDA7DD3-2999-4142-A7F7-5FCF946B2D7B}" destId="{8A4713DE-3818-479A-8471-C50F30E04FF0}" srcOrd="0" destOrd="0" presId="urn:microsoft.com/office/officeart/2005/8/layout/hProcess9"/>
    <dgm:cxn modelId="{2413FEF4-103F-4DD0-AA5E-9B37733ECC00}" type="presOf" srcId="{CB0FBDCE-2D7F-4449-98C8-4E2406BF1629}" destId="{CC5D3355-8BE1-47D9-8158-B8EABB280ADE}" srcOrd="0" destOrd="0" presId="urn:microsoft.com/office/officeart/2005/8/layout/hProcess9"/>
    <dgm:cxn modelId="{487DC2E8-6ADA-468E-A310-6AA405AF229A}" type="presOf" srcId="{14742322-D147-414A-82F2-F038D33531AE}" destId="{2D15BE0A-7F80-4CE7-AC5A-4B03AE4F8BB8}" srcOrd="0" destOrd="0" presId="urn:microsoft.com/office/officeart/2005/8/layout/hProcess9"/>
    <dgm:cxn modelId="{B3A3F401-5318-42D0-A579-5CFF618CBF5A}" type="presParOf" srcId="{2D15BE0A-7F80-4CE7-AC5A-4B03AE4F8BB8}" destId="{950072C0-6E46-45B9-97E1-E0B4D2C51DD9}" srcOrd="0" destOrd="0" presId="urn:microsoft.com/office/officeart/2005/8/layout/hProcess9"/>
    <dgm:cxn modelId="{6861F5A5-5665-4A2A-8988-F0C13315C9FF}" type="presParOf" srcId="{2D15BE0A-7F80-4CE7-AC5A-4B03AE4F8BB8}" destId="{33DB39DE-C8A0-4B11-8F8F-0AED2F0F3626}" srcOrd="1" destOrd="0" presId="urn:microsoft.com/office/officeart/2005/8/layout/hProcess9"/>
    <dgm:cxn modelId="{DEC6062B-1ADC-401C-8C84-DDFBBDEFADE3}" type="presParOf" srcId="{33DB39DE-C8A0-4B11-8F8F-0AED2F0F3626}" destId="{8A4713DE-3818-479A-8471-C50F30E04FF0}" srcOrd="0" destOrd="0" presId="urn:microsoft.com/office/officeart/2005/8/layout/hProcess9"/>
    <dgm:cxn modelId="{417E978D-B4C1-456E-9B73-D57B7A52171E}" type="presParOf" srcId="{33DB39DE-C8A0-4B11-8F8F-0AED2F0F3626}" destId="{5D54BB33-6290-4BC7-B0D6-83CF369CA3EA}" srcOrd="1" destOrd="0" presId="urn:microsoft.com/office/officeart/2005/8/layout/hProcess9"/>
    <dgm:cxn modelId="{5FE9A183-DAF5-49B2-AEB6-923C48038EB6}" type="presParOf" srcId="{33DB39DE-C8A0-4B11-8F8F-0AED2F0F3626}" destId="{A7164CAD-E098-4F66-9451-5C43758AADC3}" srcOrd="2" destOrd="0" presId="urn:microsoft.com/office/officeart/2005/8/layout/hProcess9"/>
    <dgm:cxn modelId="{1346D1DF-2B19-47B4-B702-2A23C5AD0AEE}" type="presParOf" srcId="{33DB39DE-C8A0-4B11-8F8F-0AED2F0F3626}" destId="{2EDFCAC3-D810-4283-9391-CCF8F50269C4}" srcOrd="3" destOrd="0" presId="urn:microsoft.com/office/officeart/2005/8/layout/hProcess9"/>
    <dgm:cxn modelId="{13C70BA3-ABF7-4AA4-8463-488A93AAFE22}" type="presParOf" srcId="{33DB39DE-C8A0-4B11-8F8F-0AED2F0F3626}" destId="{CC5D3355-8BE1-47D9-8158-B8EABB280AD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0903D9-BB70-4206-9861-8BDF9BD7656D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F1848F7-F7C7-4B33-8C5F-C25C00EA035A}">
      <dgm:prSet phldrT="[Текст]"/>
      <dgm:spPr/>
      <dgm:t>
        <a:bodyPr/>
        <a:lstStyle/>
        <a:p>
          <a:r>
            <a:rPr lang="uk-UA" dirty="0" smtClean="0"/>
            <a:t>54,1%</a:t>
          </a:r>
          <a:endParaRPr lang="ru-RU" dirty="0"/>
        </a:p>
      </dgm:t>
    </dgm:pt>
    <dgm:pt modelId="{F216B0E6-C571-4890-ACDF-C463DAFD3B30}" type="parTrans" cxnId="{C0E1EB13-2E3F-4F1E-AA74-DE2E2E5EAEDE}">
      <dgm:prSet/>
      <dgm:spPr/>
      <dgm:t>
        <a:bodyPr/>
        <a:lstStyle/>
        <a:p>
          <a:endParaRPr lang="ru-RU"/>
        </a:p>
      </dgm:t>
    </dgm:pt>
    <dgm:pt modelId="{EFDBCED2-6DD1-4E06-A03C-9B85EA0E116C}" type="sibTrans" cxnId="{C0E1EB13-2E3F-4F1E-AA74-DE2E2E5EAEDE}">
      <dgm:prSet/>
      <dgm:spPr/>
      <dgm:t>
        <a:bodyPr/>
        <a:lstStyle/>
        <a:p>
          <a:endParaRPr lang="ru-RU"/>
        </a:p>
      </dgm:t>
    </dgm:pt>
    <dgm:pt modelId="{37F51E08-CE00-4E4E-9531-C3C07428C759}">
      <dgm:prSet phldrT="[Текст]"/>
      <dgm:spPr/>
      <dgm:t>
        <a:bodyPr/>
        <a:lstStyle/>
        <a:p>
          <a:r>
            <a:rPr lang="uk-UA" dirty="0" smtClean="0"/>
            <a:t>Повністю або частково задоволені  станом безпеки в місті</a:t>
          </a:r>
          <a:endParaRPr lang="ru-RU" dirty="0"/>
        </a:p>
      </dgm:t>
    </dgm:pt>
    <dgm:pt modelId="{1BF4106C-3F0D-4909-B49B-96654C63829A}" type="parTrans" cxnId="{530F5357-523C-44B7-A4E9-8D24967AFA74}">
      <dgm:prSet/>
      <dgm:spPr/>
      <dgm:t>
        <a:bodyPr/>
        <a:lstStyle/>
        <a:p>
          <a:endParaRPr lang="ru-RU"/>
        </a:p>
      </dgm:t>
    </dgm:pt>
    <dgm:pt modelId="{7CF1292B-30AE-41BB-A545-002FEE4D0779}" type="sibTrans" cxnId="{530F5357-523C-44B7-A4E9-8D24967AFA74}">
      <dgm:prSet/>
      <dgm:spPr/>
      <dgm:t>
        <a:bodyPr/>
        <a:lstStyle/>
        <a:p>
          <a:endParaRPr lang="ru-RU"/>
        </a:p>
      </dgm:t>
    </dgm:pt>
    <dgm:pt modelId="{638CB27E-14BE-426F-B7E7-A05181996A99}">
      <dgm:prSet phldrT="[Текст]"/>
      <dgm:spPr/>
      <dgm:t>
        <a:bodyPr/>
        <a:lstStyle/>
        <a:p>
          <a:r>
            <a:rPr lang="uk-UA" dirty="0" smtClean="0"/>
            <a:t>33,7% </a:t>
          </a:r>
          <a:endParaRPr lang="ru-RU" dirty="0"/>
        </a:p>
      </dgm:t>
    </dgm:pt>
    <dgm:pt modelId="{60C1676F-A7E3-497E-99E5-A43878CC1942}" type="parTrans" cxnId="{5815B065-1CA2-46E8-A31D-28E38EA1E514}">
      <dgm:prSet/>
      <dgm:spPr/>
      <dgm:t>
        <a:bodyPr/>
        <a:lstStyle/>
        <a:p>
          <a:endParaRPr lang="ru-RU"/>
        </a:p>
      </dgm:t>
    </dgm:pt>
    <dgm:pt modelId="{741071AC-A3B6-46AC-9781-92CDABD02FF2}" type="sibTrans" cxnId="{5815B065-1CA2-46E8-A31D-28E38EA1E514}">
      <dgm:prSet/>
      <dgm:spPr/>
      <dgm:t>
        <a:bodyPr/>
        <a:lstStyle/>
        <a:p>
          <a:endParaRPr lang="ru-RU"/>
        </a:p>
      </dgm:t>
    </dgm:pt>
    <dgm:pt modelId="{6076E005-B867-4246-A436-81080E4CCBF0}">
      <dgm:prSet phldrT="[Текст]"/>
      <dgm:spPr/>
      <dgm:t>
        <a:bodyPr/>
        <a:lstStyle/>
        <a:p>
          <a:r>
            <a:rPr lang="uk-UA" dirty="0" smtClean="0"/>
            <a:t>Однакою мірою задоволені та незадоволені</a:t>
          </a:r>
          <a:endParaRPr lang="ru-RU" dirty="0"/>
        </a:p>
      </dgm:t>
    </dgm:pt>
    <dgm:pt modelId="{180AE28E-EC56-44D2-A514-1597BE4D88D2}" type="parTrans" cxnId="{CC7D14DF-8328-4628-9669-5B84F922CB6E}">
      <dgm:prSet/>
      <dgm:spPr/>
      <dgm:t>
        <a:bodyPr/>
        <a:lstStyle/>
        <a:p>
          <a:endParaRPr lang="ru-RU"/>
        </a:p>
      </dgm:t>
    </dgm:pt>
    <dgm:pt modelId="{6A1C156E-D3BB-4CCA-8796-C172ACC63424}" type="sibTrans" cxnId="{CC7D14DF-8328-4628-9669-5B84F922CB6E}">
      <dgm:prSet/>
      <dgm:spPr/>
      <dgm:t>
        <a:bodyPr/>
        <a:lstStyle/>
        <a:p>
          <a:endParaRPr lang="ru-RU"/>
        </a:p>
      </dgm:t>
    </dgm:pt>
    <dgm:pt modelId="{95BFA19E-40AF-4545-B033-3763C6A6F17E}">
      <dgm:prSet phldrT="[Текст]"/>
      <dgm:spPr/>
      <dgm:t>
        <a:bodyPr/>
        <a:lstStyle/>
        <a:p>
          <a:r>
            <a:rPr lang="uk-UA" dirty="0" smtClean="0"/>
            <a:t>12,1%</a:t>
          </a:r>
          <a:endParaRPr lang="ru-RU" dirty="0"/>
        </a:p>
      </dgm:t>
    </dgm:pt>
    <dgm:pt modelId="{7DE6D0B0-C37E-410B-B9D7-7259FF796F30}" type="parTrans" cxnId="{B9CB60B9-6A79-496F-9337-19C0E58563D5}">
      <dgm:prSet/>
      <dgm:spPr/>
      <dgm:t>
        <a:bodyPr/>
        <a:lstStyle/>
        <a:p>
          <a:endParaRPr lang="ru-RU"/>
        </a:p>
      </dgm:t>
    </dgm:pt>
    <dgm:pt modelId="{1B9CE31A-08E1-4AD7-A100-4EDAFDDDDB38}" type="sibTrans" cxnId="{B9CB60B9-6A79-496F-9337-19C0E58563D5}">
      <dgm:prSet/>
      <dgm:spPr/>
      <dgm:t>
        <a:bodyPr/>
        <a:lstStyle/>
        <a:p>
          <a:endParaRPr lang="ru-RU"/>
        </a:p>
      </dgm:t>
    </dgm:pt>
    <dgm:pt modelId="{35796949-A192-46D9-A641-6B8B1C1181AB}">
      <dgm:prSet phldrT="[Текст]"/>
      <dgm:spPr/>
      <dgm:t>
        <a:bodyPr/>
        <a:lstStyle/>
        <a:p>
          <a:r>
            <a:rPr lang="uk-UA" dirty="0" smtClean="0"/>
            <a:t>незадоволені</a:t>
          </a:r>
          <a:endParaRPr lang="ru-RU" dirty="0"/>
        </a:p>
      </dgm:t>
    </dgm:pt>
    <dgm:pt modelId="{F09979AC-67A6-469B-B8FC-92267F2DD91C}" type="parTrans" cxnId="{E0FF3AC7-F327-4812-8834-A33CA3C766F6}">
      <dgm:prSet/>
      <dgm:spPr/>
      <dgm:t>
        <a:bodyPr/>
        <a:lstStyle/>
        <a:p>
          <a:endParaRPr lang="ru-RU"/>
        </a:p>
      </dgm:t>
    </dgm:pt>
    <dgm:pt modelId="{7638408D-4DD5-4065-8860-29CC2B8322BC}" type="sibTrans" cxnId="{E0FF3AC7-F327-4812-8834-A33CA3C766F6}">
      <dgm:prSet/>
      <dgm:spPr/>
      <dgm:t>
        <a:bodyPr/>
        <a:lstStyle/>
        <a:p>
          <a:endParaRPr lang="ru-RU"/>
        </a:p>
      </dgm:t>
    </dgm:pt>
    <dgm:pt modelId="{B51DB9B8-8003-421F-B9B2-FAE0390F9913}" type="pres">
      <dgm:prSet presAssocID="{810903D9-BB70-4206-9861-8BDF9BD7656D}" presName="rootnode" presStyleCnt="0">
        <dgm:presLayoutVars>
          <dgm:chMax/>
          <dgm:chPref/>
          <dgm:dir/>
          <dgm:animLvl val="lvl"/>
        </dgm:presLayoutVars>
      </dgm:prSet>
      <dgm:spPr/>
    </dgm:pt>
    <dgm:pt modelId="{A56A2ED7-5ADB-49ED-998F-E8719E766AA5}" type="pres">
      <dgm:prSet presAssocID="{6F1848F7-F7C7-4B33-8C5F-C25C00EA035A}" presName="composite" presStyleCnt="0"/>
      <dgm:spPr/>
    </dgm:pt>
    <dgm:pt modelId="{F27B66AA-3813-4D79-86D9-1EBC233BD7F0}" type="pres">
      <dgm:prSet presAssocID="{6F1848F7-F7C7-4B33-8C5F-C25C00EA035A}" presName="bentUpArrow1" presStyleLbl="alignImgPlace1" presStyleIdx="0" presStyleCnt="2"/>
      <dgm:spPr/>
    </dgm:pt>
    <dgm:pt modelId="{C3569196-3740-40D3-B590-5D4ABCEB3339}" type="pres">
      <dgm:prSet presAssocID="{6F1848F7-F7C7-4B33-8C5F-C25C00EA035A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C409B59D-12A7-40F2-A80D-32B9415858FA}" type="pres">
      <dgm:prSet presAssocID="{6F1848F7-F7C7-4B33-8C5F-C25C00EA035A}" presName="ChildText" presStyleLbl="revTx" presStyleIdx="0" presStyleCnt="3" custScaleX="310312" custLinFactX="3665" custLinFactNeighborX="100000" custLinFactNeighborY="-31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F986B2-7550-49C8-9091-76542D732FAB}" type="pres">
      <dgm:prSet presAssocID="{EFDBCED2-6DD1-4E06-A03C-9B85EA0E116C}" presName="sibTrans" presStyleCnt="0"/>
      <dgm:spPr/>
    </dgm:pt>
    <dgm:pt modelId="{2D56F624-8505-487D-8D72-9D5F445ACCF9}" type="pres">
      <dgm:prSet presAssocID="{638CB27E-14BE-426F-B7E7-A05181996A99}" presName="composite" presStyleCnt="0"/>
      <dgm:spPr/>
    </dgm:pt>
    <dgm:pt modelId="{217F1623-300F-43F7-B646-11A7E887F0A0}" type="pres">
      <dgm:prSet presAssocID="{638CB27E-14BE-426F-B7E7-A05181996A99}" presName="bentUpArrow1" presStyleLbl="alignImgPlace1" presStyleIdx="1" presStyleCnt="2"/>
      <dgm:spPr/>
    </dgm:pt>
    <dgm:pt modelId="{C9FDBA85-71DD-4421-AF1F-8B95B0EDD329}" type="pres">
      <dgm:prSet presAssocID="{638CB27E-14BE-426F-B7E7-A05181996A99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01198-0883-4FD2-8E9F-60D5C346295E}" type="pres">
      <dgm:prSet presAssocID="{638CB27E-14BE-426F-B7E7-A05181996A99}" presName="ChildText" presStyleLbl="revTx" presStyleIdx="1" presStyleCnt="3" custScaleX="280176" custLinFactNeighborX="95792" custLinFactNeighborY="-31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9E2D4-B97A-4124-93DF-73456502300A}" type="pres">
      <dgm:prSet presAssocID="{741071AC-A3B6-46AC-9781-92CDABD02FF2}" presName="sibTrans" presStyleCnt="0"/>
      <dgm:spPr/>
    </dgm:pt>
    <dgm:pt modelId="{C7FED6AB-6A79-428E-B001-5280D9C52C64}" type="pres">
      <dgm:prSet presAssocID="{95BFA19E-40AF-4545-B033-3763C6A6F17E}" presName="composite" presStyleCnt="0"/>
      <dgm:spPr/>
    </dgm:pt>
    <dgm:pt modelId="{398EFACC-3476-4638-A4FB-9A8AF001925E}" type="pres">
      <dgm:prSet presAssocID="{95BFA19E-40AF-4545-B033-3763C6A6F17E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BA2A2FC5-4025-4E69-A611-24F867A4B970}" type="pres">
      <dgm:prSet presAssocID="{95BFA19E-40AF-4545-B033-3763C6A6F17E}" presName="FinalChildText" presStyleLbl="revTx" presStyleIdx="2" presStyleCnt="3" custScaleX="154689" custLinFactNeighborX="28484" custLinFactNeighborY="-3223">
        <dgm:presLayoutVars>
          <dgm:chMax val="0"/>
          <dgm:chPref val="0"/>
          <dgm:bulletEnabled val="1"/>
        </dgm:presLayoutVars>
      </dgm:prSet>
      <dgm:spPr/>
    </dgm:pt>
  </dgm:ptLst>
  <dgm:cxnLst>
    <dgm:cxn modelId="{FF4E0493-ED5A-4281-AD1E-8BAF52D04C73}" type="presOf" srcId="{37F51E08-CE00-4E4E-9531-C3C07428C759}" destId="{C409B59D-12A7-40F2-A80D-32B9415858FA}" srcOrd="0" destOrd="0" presId="urn:microsoft.com/office/officeart/2005/8/layout/StepDownProcess"/>
    <dgm:cxn modelId="{42F0C509-B904-4173-BB1C-9C36B2EBFC14}" type="presOf" srcId="{6076E005-B867-4246-A436-81080E4CCBF0}" destId="{BBC01198-0883-4FD2-8E9F-60D5C346295E}" srcOrd="0" destOrd="0" presId="urn:microsoft.com/office/officeart/2005/8/layout/StepDownProcess"/>
    <dgm:cxn modelId="{530F5357-523C-44B7-A4E9-8D24967AFA74}" srcId="{6F1848F7-F7C7-4B33-8C5F-C25C00EA035A}" destId="{37F51E08-CE00-4E4E-9531-C3C07428C759}" srcOrd="0" destOrd="0" parTransId="{1BF4106C-3F0D-4909-B49B-96654C63829A}" sibTransId="{7CF1292B-30AE-41BB-A545-002FEE4D0779}"/>
    <dgm:cxn modelId="{06F359A3-B1CF-4B99-8384-46F7856E78DB}" type="presOf" srcId="{6F1848F7-F7C7-4B33-8C5F-C25C00EA035A}" destId="{C3569196-3740-40D3-B590-5D4ABCEB3339}" srcOrd="0" destOrd="0" presId="urn:microsoft.com/office/officeart/2005/8/layout/StepDownProcess"/>
    <dgm:cxn modelId="{FBD57417-7B68-474B-9063-F7FFC51F33B9}" type="presOf" srcId="{810903D9-BB70-4206-9861-8BDF9BD7656D}" destId="{B51DB9B8-8003-421F-B9B2-FAE0390F9913}" srcOrd="0" destOrd="0" presId="urn:microsoft.com/office/officeart/2005/8/layout/StepDownProcess"/>
    <dgm:cxn modelId="{B9CB60B9-6A79-496F-9337-19C0E58563D5}" srcId="{810903D9-BB70-4206-9861-8BDF9BD7656D}" destId="{95BFA19E-40AF-4545-B033-3763C6A6F17E}" srcOrd="2" destOrd="0" parTransId="{7DE6D0B0-C37E-410B-B9D7-7259FF796F30}" sibTransId="{1B9CE31A-08E1-4AD7-A100-4EDAFDDDDB38}"/>
    <dgm:cxn modelId="{54ED8028-75BD-48AE-9467-23E67047F2D4}" type="presOf" srcId="{638CB27E-14BE-426F-B7E7-A05181996A99}" destId="{C9FDBA85-71DD-4421-AF1F-8B95B0EDD329}" srcOrd="0" destOrd="0" presId="urn:microsoft.com/office/officeart/2005/8/layout/StepDownProcess"/>
    <dgm:cxn modelId="{3F6EAD05-AFF3-4FC0-AA3F-7920CADD62B4}" type="presOf" srcId="{35796949-A192-46D9-A641-6B8B1C1181AB}" destId="{BA2A2FC5-4025-4E69-A611-24F867A4B970}" srcOrd="0" destOrd="0" presId="urn:microsoft.com/office/officeart/2005/8/layout/StepDownProcess"/>
    <dgm:cxn modelId="{C0E1EB13-2E3F-4F1E-AA74-DE2E2E5EAEDE}" srcId="{810903D9-BB70-4206-9861-8BDF9BD7656D}" destId="{6F1848F7-F7C7-4B33-8C5F-C25C00EA035A}" srcOrd="0" destOrd="0" parTransId="{F216B0E6-C571-4890-ACDF-C463DAFD3B30}" sibTransId="{EFDBCED2-6DD1-4E06-A03C-9B85EA0E116C}"/>
    <dgm:cxn modelId="{2A63FAAA-1214-4461-8B1F-3C1697608771}" type="presOf" srcId="{95BFA19E-40AF-4545-B033-3763C6A6F17E}" destId="{398EFACC-3476-4638-A4FB-9A8AF001925E}" srcOrd="0" destOrd="0" presId="urn:microsoft.com/office/officeart/2005/8/layout/StepDownProcess"/>
    <dgm:cxn modelId="{5815B065-1CA2-46E8-A31D-28E38EA1E514}" srcId="{810903D9-BB70-4206-9861-8BDF9BD7656D}" destId="{638CB27E-14BE-426F-B7E7-A05181996A99}" srcOrd="1" destOrd="0" parTransId="{60C1676F-A7E3-497E-99E5-A43878CC1942}" sibTransId="{741071AC-A3B6-46AC-9781-92CDABD02FF2}"/>
    <dgm:cxn modelId="{CC7D14DF-8328-4628-9669-5B84F922CB6E}" srcId="{638CB27E-14BE-426F-B7E7-A05181996A99}" destId="{6076E005-B867-4246-A436-81080E4CCBF0}" srcOrd="0" destOrd="0" parTransId="{180AE28E-EC56-44D2-A514-1597BE4D88D2}" sibTransId="{6A1C156E-D3BB-4CCA-8796-C172ACC63424}"/>
    <dgm:cxn modelId="{E0FF3AC7-F327-4812-8834-A33CA3C766F6}" srcId="{95BFA19E-40AF-4545-B033-3763C6A6F17E}" destId="{35796949-A192-46D9-A641-6B8B1C1181AB}" srcOrd="0" destOrd="0" parTransId="{F09979AC-67A6-469B-B8FC-92267F2DD91C}" sibTransId="{7638408D-4DD5-4065-8860-29CC2B8322BC}"/>
    <dgm:cxn modelId="{660D560F-CB54-4A7B-AECF-EE40329A04D9}" type="presParOf" srcId="{B51DB9B8-8003-421F-B9B2-FAE0390F9913}" destId="{A56A2ED7-5ADB-49ED-998F-E8719E766AA5}" srcOrd="0" destOrd="0" presId="urn:microsoft.com/office/officeart/2005/8/layout/StepDownProcess"/>
    <dgm:cxn modelId="{8302BE08-209F-424F-A2EF-7460850C2539}" type="presParOf" srcId="{A56A2ED7-5ADB-49ED-998F-E8719E766AA5}" destId="{F27B66AA-3813-4D79-86D9-1EBC233BD7F0}" srcOrd="0" destOrd="0" presId="urn:microsoft.com/office/officeart/2005/8/layout/StepDownProcess"/>
    <dgm:cxn modelId="{9B6A6728-515E-4987-AE5F-30F30CEF155A}" type="presParOf" srcId="{A56A2ED7-5ADB-49ED-998F-E8719E766AA5}" destId="{C3569196-3740-40D3-B590-5D4ABCEB3339}" srcOrd="1" destOrd="0" presId="urn:microsoft.com/office/officeart/2005/8/layout/StepDownProcess"/>
    <dgm:cxn modelId="{E38537E8-AA9A-486D-98B8-F738CA307462}" type="presParOf" srcId="{A56A2ED7-5ADB-49ED-998F-E8719E766AA5}" destId="{C409B59D-12A7-40F2-A80D-32B9415858FA}" srcOrd="2" destOrd="0" presId="urn:microsoft.com/office/officeart/2005/8/layout/StepDownProcess"/>
    <dgm:cxn modelId="{E66D9E69-16B4-4660-9BE3-82B9FA04175D}" type="presParOf" srcId="{B51DB9B8-8003-421F-B9B2-FAE0390F9913}" destId="{CDF986B2-7550-49C8-9091-76542D732FAB}" srcOrd="1" destOrd="0" presId="urn:microsoft.com/office/officeart/2005/8/layout/StepDownProcess"/>
    <dgm:cxn modelId="{9B46C166-6953-4B46-8449-F650A3850BAF}" type="presParOf" srcId="{B51DB9B8-8003-421F-B9B2-FAE0390F9913}" destId="{2D56F624-8505-487D-8D72-9D5F445ACCF9}" srcOrd="2" destOrd="0" presId="urn:microsoft.com/office/officeart/2005/8/layout/StepDownProcess"/>
    <dgm:cxn modelId="{86B41610-3A8E-4ADC-B33B-6B5DED378C01}" type="presParOf" srcId="{2D56F624-8505-487D-8D72-9D5F445ACCF9}" destId="{217F1623-300F-43F7-B646-11A7E887F0A0}" srcOrd="0" destOrd="0" presId="urn:microsoft.com/office/officeart/2005/8/layout/StepDownProcess"/>
    <dgm:cxn modelId="{02A9FD68-11A0-4662-B325-0C773E58C839}" type="presParOf" srcId="{2D56F624-8505-487D-8D72-9D5F445ACCF9}" destId="{C9FDBA85-71DD-4421-AF1F-8B95B0EDD329}" srcOrd="1" destOrd="0" presId="urn:microsoft.com/office/officeart/2005/8/layout/StepDownProcess"/>
    <dgm:cxn modelId="{DF035A69-06BE-4FEA-97C0-60C3E5F04331}" type="presParOf" srcId="{2D56F624-8505-487D-8D72-9D5F445ACCF9}" destId="{BBC01198-0883-4FD2-8E9F-60D5C346295E}" srcOrd="2" destOrd="0" presId="urn:microsoft.com/office/officeart/2005/8/layout/StepDownProcess"/>
    <dgm:cxn modelId="{AC3D41E8-2D3C-48C1-A91A-9289C85239AE}" type="presParOf" srcId="{B51DB9B8-8003-421F-B9B2-FAE0390F9913}" destId="{5309E2D4-B97A-4124-93DF-73456502300A}" srcOrd="3" destOrd="0" presId="urn:microsoft.com/office/officeart/2005/8/layout/StepDownProcess"/>
    <dgm:cxn modelId="{C2192E6E-9106-4270-9063-D2802C611456}" type="presParOf" srcId="{B51DB9B8-8003-421F-B9B2-FAE0390F9913}" destId="{C7FED6AB-6A79-428E-B001-5280D9C52C64}" srcOrd="4" destOrd="0" presId="urn:microsoft.com/office/officeart/2005/8/layout/StepDownProcess"/>
    <dgm:cxn modelId="{14A1BF1F-6FB6-4CB4-B16D-0B5547878A13}" type="presParOf" srcId="{C7FED6AB-6A79-428E-B001-5280D9C52C64}" destId="{398EFACC-3476-4638-A4FB-9A8AF001925E}" srcOrd="0" destOrd="0" presId="urn:microsoft.com/office/officeart/2005/8/layout/StepDownProcess"/>
    <dgm:cxn modelId="{00E2DD77-5CAC-404C-A342-E341E03AB3B2}" type="presParOf" srcId="{C7FED6AB-6A79-428E-B001-5280D9C52C64}" destId="{BA2A2FC5-4025-4E69-A611-24F867A4B970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705E77-F1FB-4076-9AA2-6DB51F443715}" type="doc">
      <dgm:prSet loTypeId="urn:microsoft.com/office/officeart/2005/8/layout/bList2" loCatId="list" qsTypeId="urn:microsoft.com/office/officeart/2005/8/quickstyle/simple1" qsCatId="simple" csTypeId="urn:microsoft.com/office/officeart/2005/8/colors/colorful2" csCatId="colorful" phldr="1"/>
      <dgm:spPr/>
    </dgm:pt>
    <dgm:pt modelId="{18B930CC-ED35-4AE3-8291-1735970CE66F}">
      <dgm:prSet phldrT="[Текст]"/>
      <dgm:spPr/>
      <dgm:t>
        <a:bodyPr/>
        <a:lstStyle/>
        <a:p>
          <a:r>
            <a:rPr lang="uk-UA" dirty="0" smtClean="0"/>
            <a:t>24,5%</a:t>
          </a:r>
          <a:endParaRPr lang="ru-RU" dirty="0"/>
        </a:p>
      </dgm:t>
    </dgm:pt>
    <dgm:pt modelId="{5E33FBF7-2E1E-461C-A650-38162EF0B8EA}" type="parTrans" cxnId="{B90BD7BA-3A65-4FF8-818A-6F71DCE2D799}">
      <dgm:prSet/>
      <dgm:spPr/>
      <dgm:t>
        <a:bodyPr/>
        <a:lstStyle/>
        <a:p>
          <a:endParaRPr lang="ru-RU"/>
        </a:p>
      </dgm:t>
    </dgm:pt>
    <dgm:pt modelId="{5F2D5A2D-9E29-4141-B897-B31460E0D1C1}" type="sibTrans" cxnId="{B90BD7BA-3A65-4FF8-818A-6F71DCE2D799}">
      <dgm:prSet/>
      <dgm:spPr/>
      <dgm:t>
        <a:bodyPr/>
        <a:lstStyle/>
        <a:p>
          <a:endParaRPr lang="ru-RU"/>
        </a:p>
      </dgm:t>
    </dgm:pt>
    <dgm:pt modelId="{D7FC1815-E89B-4630-B13E-F6AC67F2415E}">
      <dgm:prSet phldrT="[Текст]"/>
      <dgm:spPr/>
      <dgm:t>
        <a:bodyPr/>
        <a:lstStyle/>
        <a:p>
          <a:r>
            <a:rPr lang="uk-UA" dirty="0" smtClean="0"/>
            <a:t>44,3%</a:t>
          </a:r>
          <a:endParaRPr lang="ru-RU" dirty="0"/>
        </a:p>
      </dgm:t>
    </dgm:pt>
    <dgm:pt modelId="{B41AEDEF-E606-4086-9653-A08E25DE25C8}" type="parTrans" cxnId="{57C497C2-60D0-4BBD-8B1D-CCEB7AEB2EFF}">
      <dgm:prSet/>
      <dgm:spPr/>
      <dgm:t>
        <a:bodyPr/>
        <a:lstStyle/>
        <a:p>
          <a:endParaRPr lang="ru-RU"/>
        </a:p>
      </dgm:t>
    </dgm:pt>
    <dgm:pt modelId="{CCBBC9A8-82EE-477E-A120-9A9E0EB7F87A}" type="sibTrans" cxnId="{57C497C2-60D0-4BBD-8B1D-CCEB7AEB2EFF}">
      <dgm:prSet/>
      <dgm:spPr/>
      <dgm:t>
        <a:bodyPr/>
        <a:lstStyle/>
        <a:p>
          <a:endParaRPr lang="ru-RU"/>
        </a:p>
      </dgm:t>
    </dgm:pt>
    <dgm:pt modelId="{8E333FD0-FF59-47E3-A148-D6CF9663274B}">
      <dgm:prSet phldrT="[Текст]"/>
      <dgm:spPr/>
      <dgm:t>
        <a:bodyPr/>
        <a:lstStyle/>
        <a:p>
          <a:r>
            <a:rPr lang="uk-UA" dirty="0" smtClean="0"/>
            <a:t>31,2%</a:t>
          </a:r>
          <a:endParaRPr lang="ru-RU" dirty="0"/>
        </a:p>
      </dgm:t>
    </dgm:pt>
    <dgm:pt modelId="{8B8F2059-AD5F-4144-91D3-D595789E41B5}" type="parTrans" cxnId="{AB9046A7-3A2D-4F7A-A920-ED86409CA9C6}">
      <dgm:prSet/>
      <dgm:spPr/>
      <dgm:t>
        <a:bodyPr/>
        <a:lstStyle/>
        <a:p>
          <a:endParaRPr lang="ru-RU"/>
        </a:p>
      </dgm:t>
    </dgm:pt>
    <dgm:pt modelId="{6742C305-C95E-4D06-BF79-F8D941A30AB3}" type="sibTrans" cxnId="{AB9046A7-3A2D-4F7A-A920-ED86409CA9C6}">
      <dgm:prSet/>
      <dgm:spPr/>
      <dgm:t>
        <a:bodyPr/>
        <a:lstStyle/>
        <a:p>
          <a:endParaRPr lang="ru-RU"/>
        </a:p>
      </dgm:t>
    </dgm:pt>
    <dgm:pt modelId="{534A55F1-1890-4D25-8C7E-F78A72B69F9B}">
      <dgm:prSet/>
      <dgm:spPr/>
      <dgm:t>
        <a:bodyPr/>
        <a:lstStyle/>
        <a:p>
          <a:r>
            <a:rPr lang="uk-UA" dirty="0" smtClean="0"/>
            <a:t>Задоволені</a:t>
          </a:r>
          <a:endParaRPr lang="ru-RU" dirty="0"/>
        </a:p>
      </dgm:t>
    </dgm:pt>
    <dgm:pt modelId="{42CAB274-FE5B-464F-BCDA-782A208ECE79}" type="parTrans" cxnId="{066E89D6-675A-4059-A104-0CD1C4575F47}">
      <dgm:prSet/>
      <dgm:spPr/>
      <dgm:t>
        <a:bodyPr/>
        <a:lstStyle/>
        <a:p>
          <a:endParaRPr lang="ru-RU"/>
        </a:p>
      </dgm:t>
    </dgm:pt>
    <dgm:pt modelId="{60314CF6-AC96-4803-BAD9-C294EAB9CBFF}" type="sibTrans" cxnId="{066E89D6-675A-4059-A104-0CD1C4575F47}">
      <dgm:prSet/>
      <dgm:spPr/>
      <dgm:t>
        <a:bodyPr/>
        <a:lstStyle/>
        <a:p>
          <a:endParaRPr lang="ru-RU"/>
        </a:p>
      </dgm:t>
    </dgm:pt>
    <dgm:pt modelId="{76FA04A5-C31C-4B13-AC4E-AF7EE72924AD}">
      <dgm:prSet/>
      <dgm:spPr/>
      <dgm:t>
        <a:bodyPr/>
        <a:lstStyle/>
        <a:p>
          <a:r>
            <a:rPr lang="uk-UA" dirty="0" smtClean="0"/>
            <a:t>Однаково задоволені і незадоволені </a:t>
          </a:r>
          <a:endParaRPr lang="ru-RU" dirty="0"/>
        </a:p>
      </dgm:t>
    </dgm:pt>
    <dgm:pt modelId="{4B6B9D97-B89E-45E8-9FC3-F8343662974A}" type="parTrans" cxnId="{8E85DAD1-EC8D-4B1B-9CAA-B4BBFA7A2232}">
      <dgm:prSet/>
      <dgm:spPr/>
      <dgm:t>
        <a:bodyPr/>
        <a:lstStyle/>
        <a:p>
          <a:endParaRPr lang="ru-RU"/>
        </a:p>
      </dgm:t>
    </dgm:pt>
    <dgm:pt modelId="{E1DD1612-D7EF-43ED-87C9-3385201E70FC}" type="sibTrans" cxnId="{8E85DAD1-EC8D-4B1B-9CAA-B4BBFA7A2232}">
      <dgm:prSet/>
      <dgm:spPr/>
      <dgm:t>
        <a:bodyPr/>
        <a:lstStyle/>
        <a:p>
          <a:endParaRPr lang="ru-RU"/>
        </a:p>
      </dgm:t>
    </dgm:pt>
    <dgm:pt modelId="{AAF55665-BC67-4DA6-8176-E1CA0C81DE6F}">
      <dgm:prSet/>
      <dgm:spPr/>
      <dgm:t>
        <a:bodyPr/>
        <a:lstStyle/>
        <a:p>
          <a:r>
            <a:rPr lang="uk-UA" dirty="0" smtClean="0"/>
            <a:t>Незадоволені</a:t>
          </a:r>
          <a:endParaRPr lang="ru-RU" dirty="0"/>
        </a:p>
      </dgm:t>
    </dgm:pt>
    <dgm:pt modelId="{3972BF14-042A-4231-AA41-E5B19DD981E0}" type="parTrans" cxnId="{EE5A49C9-D550-453F-965F-3D4BA524B16B}">
      <dgm:prSet/>
      <dgm:spPr/>
      <dgm:t>
        <a:bodyPr/>
        <a:lstStyle/>
        <a:p>
          <a:endParaRPr lang="ru-RU"/>
        </a:p>
      </dgm:t>
    </dgm:pt>
    <dgm:pt modelId="{84BED425-F131-4F58-8C78-4E6693B6F281}" type="sibTrans" cxnId="{EE5A49C9-D550-453F-965F-3D4BA524B16B}">
      <dgm:prSet/>
      <dgm:spPr/>
      <dgm:t>
        <a:bodyPr/>
        <a:lstStyle/>
        <a:p>
          <a:endParaRPr lang="ru-RU"/>
        </a:p>
      </dgm:t>
    </dgm:pt>
    <dgm:pt modelId="{01ED40EB-7F6D-457A-80B8-6F054C61596A}" type="pres">
      <dgm:prSet presAssocID="{D5705E77-F1FB-4076-9AA2-6DB51F443715}" presName="diagram" presStyleCnt="0">
        <dgm:presLayoutVars>
          <dgm:dir/>
          <dgm:animLvl val="lvl"/>
          <dgm:resizeHandles val="exact"/>
        </dgm:presLayoutVars>
      </dgm:prSet>
      <dgm:spPr/>
    </dgm:pt>
    <dgm:pt modelId="{4CA6B417-6F94-49AC-A602-8BBC61B65BD7}" type="pres">
      <dgm:prSet presAssocID="{18B930CC-ED35-4AE3-8291-1735970CE66F}" presName="compNode" presStyleCnt="0"/>
      <dgm:spPr/>
    </dgm:pt>
    <dgm:pt modelId="{C5644348-69BA-4860-BA87-06FA03742C6B}" type="pres">
      <dgm:prSet presAssocID="{18B930CC-ED35-4AE3-8291-1735970CE66F}" presName="childRect" presStyleLbl="bgAcc1" presStyleIdx="0" presStyleCnt="3">
        <dgm:presLayoutVars>
          <dgm:bulletEnabled val="1"/>
        </dgm:presLayoutVars>
      </dgm:prSet>
      <dgm:spPr/>
    </dgm:pt>
    <dgm:pt modelId="{39C6A5B2-ECAD-471B-BE4E-42E576B9720F}" type="pres">
      <dgm:prSet presAssocID="{18B930CC-ED35-4AE3-8291-1735970CE6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395B8E-CC72-4CCE-9EAD-08A519AA70D5}" type="pres">
      <dgm:prSet presAssocID="{18B930CC-ED35-4AE3-8291-1735970CE66F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F7B8D93A-1218-4A2F-B598-28D54CCAE1EC}" type="pres">
      <dgm:prSet presAssocID="{18B930CC-ED35-4AE3-8291-1735970CE66F}" presName="adorn" presStyleLbl="fgAccFollowNode1" presStyleIdx="0" presStyleCnt="3" custLinFactNeighborX="-3127" custLinFactNeighborY="-3162"/>
      <dgm:spPr/>
    </dgm:pt>
    <dgm:pt modelId="{E9D7A1CA-09AE-49D5-9A2E-03D6A0DFFE2B}" type="pres">
      <dgm:prSet presAssocID="{5F2D5A2D-9E29-4141-B897-B31460E0D1C1}" presName="sibTrans" presStyleLbl="sibTrans2D1" presStyleIdx="0" presStyleCnt="0"/>
      <dgm:spPr/>
    </dgm:pt>
    <dgm:pt modelId="{659B3282-2CF0-4413-A00A-745E29C8F277}" type="pres">
      <dgm:prSet presAssocID="{D7FC1815-E89B-4630-B13E-F6AC67F2415E}" presName="compNode" presStyleCnt="0"/>
      <dgm:spPr/>
    </dgm:pt>
    <dgm:pt modelId="{2AFC1945-DD5E-416D-86B2-81843F7D6811}" type="pres">
      <dgm:prSet presAssocID="{D7FC1815-E89B-4630-B13E-F6AC67F2415E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182C6B-629F-4B6B-BE78-8F6DAC78C714}" type="pres">
      <dgm:prSet presAssocID="{D7FC1815-E89B-4630-B13E-F6AC67F2415E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8D3853A-0765-4B3A-9869-AFC5714E3CC1}" type="pres">
      <dgm:prSet presAssocID="{D7FC1815-E89B-4630-B13E-F6AC67F2415E}" presName="parentRect" presStyleLbl="alignNode1" presStyleIdx="1" presStyleCnt="3"/>
      <dgm:spPr/>
    </dgm:pt>
    <dgm:pt modelId="{383A52DF-EB1F-4DB4-8B6B-481C89C1C57F}" type="pres">
      <dgm:prSet presAssocID="{D7FC1815-E89B-4630-B13E-F6AC67F2415E}" presName="adorn" presStyleLbl="fgAccFollowNode1" presStyleIdx="1" presStyleCnt="3"/>
      <dgm:spPr/>
    </dgm:pt>
    <dgm:pt modelId="{FD2D8514-7A1C-40CC-9588-E46F326B09CC}" type="pres">
      <dgm:prSet presAssocID="{CCBBC9A8-82EE-477E-A120-9A9E0EB7F87A}" presName="sibTrans" presStyleLbl="sibTrans2D1" presStyleIdx="0" presStyleCnt="0"/>
      <dgm:spPr/>
    </dgm:pt>
    <dgm:pt modelId="{C8A99A06-581E-4871-AB96-2A1F2D00F9F2}" type="pres">
      <dgm:prSet presAssocID="{8E333FD0-FF59-47E3-A148-D6CF9663274B}" presName="compNode" presStyleCnt="0"/>
      <dgm:spPr/>
    </dgm:pt>
    <dgm:pt modelId="{37AB7A63-477C-425E-B253-DDAE576105E4}" type="pres">
      <dgm:prSet presAssocID="{8E333FD0-FF59-47E3-A148-D6CF9663274B}" presName="childRect" presStyleLbl="bgAcc1" presStyleIdx="2" presStyleCnt="3">
        <dgm:presLayoutVars>
          <dgm:bulletEnabled val="1"/>
        </dgm:presLayoutVars>
      </dgm:prSet>
      <dgm:spPr/>
    </dgm:pt>
    <dgm:pt modelId="{54314CC4-4187-4A2C-B410-BB239E076976}" type="pres">
      <dgm:prSet presAssocID="{8E333FD0-FF59-47E3-A148-D6CF9663274B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35B07F4-4086-4D7E-8403-7797D49CEF18}" type="pres">
      <dgm:prSet presAssocID="{8E333FD0-FF59-47E3-A148-D6CF9663274B}" presName="parentRect" presStyleLbl="alignNode1" presStyleIdx="2" presStyleCnt="3"/>
      <dgm:spPr/>
    </dgm:pt>
    <dgm:pt modelId="{9EBDA869-5888-4F8D-9E37-57DAA42A3850}" type="pres">
      <dgm:prSet presAssocID="{8E333FD0-FF59-47E3-A148-D6CF9663274B}" presName="adorn" presStyleLbl="fgAccFollowNode1" presStyleIdx="2" presStyleCnt="3"/>
      <dgm:spPr/>
    </dgm:pt>
  </dgm:ptLst>
  <dgm:cxnLst>
    <dgm:cxn modelId="{1B62EC26-9A1E-4C21-BA35-7E30DB6137BB}" type="presOf" srcId="{534A55F1-1890-4D25-8C7E-F78A72B69F9B}" destId="{C5644348-69BA-4860-BA87-06FA03742C6B}" srcOrd="0" destOrd="0" presId="urn:microsoft.com/office/officeart/2005/8/layout/bList2"/>
    <dgm:cxn modelId="{5DE57540-6658-4209-8591-6D98073EC5BC}" type="presOf" srcId="{8E333FD0-FF59-47E3-A148-D6CF9663274B}" destId="{54314CC4-4187-4A2C-B410-BB239E076976}" srcOrd="0" destOrd="0" presId="urn:microsoft.com/office/officeart/2005/8/layout/bList2"/>
    <dgm:cxn modelId="{E623CA56-3CE1-468F-AAD1-77180B52CC88}" type="presOf" srcId="{18B930CC-ED35-4AE3-8291-1735970CE66F}" destId="{1E395B8E-CC72-4CCE-9EAD-08A519AA70D5}" srcOrd="1" destOrd="0" presId="urn:microsoft.com/office/officeart/2005/8/layout/bList2"/>
    <dgm:cxn modelId="{389D63C3-B46D-4BBD-B00F-13CC4134A01F}" type="presOf" srcId="{D7FC1815-E89B-4630-B13E-F6AC67F2415E}" destId="{08D3853A-0765-4B3A-9869-AFC5714E3CC1}" srcOrd="1" destOrd="0" presId="urn:microsoft.com/office/officeart/2005/8/layout/bList2"/>
    <dgm:cxn modelId="{D390D426-E53F-4F7C-9820-108D235D3EA6}" type="presOf" srcId="{AAF55665-BC67-4DA6-8176-E1CA0C81DE6F}" destId="{37AB7A63-477C-425E-B253-DDAE576105E4}" srcOrd="0" destOrd="0" presId="urn:microsoft.com/office/officeart/2005/8/layout/bList2"/>
    <dgm:cxn modelId="{AB9046A7-3A2D-4F7A-A920-ED86409CA9C6}" srcId="{D5705E77-F1FB-4076-9AA2-6DB51F443715}" destId="{8E333FD0-FF59-47E3-A148-D6CF9663274B}" srcOrd="2" destOrd="0" parTransId="{8B8F2059-AD5F-4144-91D3-D595789E41B5}" sibTransId="{6742C305-C95E-4D06-BF79-F8D941A30AB3}"/>
    <dgm:cxn modelId="{EE5A49C9-D550-453F-965F-3D4BA524B16B}" srcId="{8E333FD0-FF59-47E3-A148-D6CF9663274B}" destId="{AAF55665-BC67-4DA6-8176-E1CA0C81DE6F}" srcOrd="0" destOrd="0" parTransId="{3972BF14-042A-4231-AA41-E5B19DD981E0}" sibTransId="{84BED425-F131-4F58-8C78-4E6693B6F281}"/>
    <dgm:cxn modelId="{3E3ED0D4-FB08-4574-A63F-764278EA9D95}" type="presOf" srcId="{CCBBC9A8-82EE-477E-A120-9A9E0EB7F87A}" destId="{FD2D8514-7A1C-40CC-9588-E46F326B09CC}" srcOrd="0" destOrd="0" presId="urn:microsoft.com/office/officeart/2005/8/layout/bList2"/>
    <dgm:cxn modelId="{CC7CDBDB-0B1C-4F97-918C-753DF18D1FAD}" type="presOf" srcId="{D5705E77-F1FB-4076-9AA2-6DB51F443715}" destId="{01ED40EB-7F6D-457A-80B8-6F054C61596A}" srcOrd="0" destOrd="0" presId="urn:microsoft.com/office/officeart/2005/8/layout/bList2"/>
    <dgm:cxn modelId="{57C497C2-60D0-4BBD-8B1D-CCEB7AEB2EFF}" srcId="{D5705E77-F1FB-4076-9AA2-6DB51F443715}" destId="{D7FC1815-E89B-4630-B13E-F6AC67F2415E}" srcOrd="1" destOrd="0" parTransId="{B41AEDEF-E606-4086-9653-A08E25DE25C8}" sibTransId="{CCBBC9A8-82EE-477E-A120-9A9E0EB7F87A}"/>
    <dgm:cxn modelId="{3652216C-1BD2-4B20-A042-FA877FB947CA}" type="presOf" srcId="{8E333FD0-FF59-47E3-A148-D6CF9663274B}" destId="{A35B07F4-4086-4D7E-8403-7797D49CEF18}" srcOrd="1" destOrd="0" presId="urn:microsoft.com/office/officeart/2005/8/layout/bList2"/>
    <dgm:cxn modelId="{86E1AAED-7884-422A-8C34-D7DBDF302F17}" type="presOf" srcId="{76FA04A5-C31C-4B13-AC4E-AF7EE72924AD}" destId="{2AFC1945-DD5E-416D-86B2-81843F7D6811}" srcOrd="0" destOrd="0" presId="urn:microsoft.com/office/officeart/2005/8/layout/bList2"/>
    <dgm:cxn modelId="{315988FA-A957-4ED8-8A64-FCB47991B77C}" type="presOf" srcId="{18B930CC-ED35-4AE3-8291-1735970CE66F}" destId="{39C6A5B2-ECAD-471B-BE4E-42E576B9720F}" srcOrd="0" destOrd="0" presId="urn:microsoft.com/office/officeart/2005/8/layout/bList2"/>
    <dgm:cxn modelId="{8E85DAD1-EC8D-4B1B-9CAA-B4BBFA7A2232}" srcId="{D7FC1815-E89B-4630-B13E-F6AC67F2415E}" destId="{76FA04A5-C31C-4B13-AC4E-AF7EE72924AD}" srcOrd="0" destOrd="0" parTransId="{4B6B9D97-B89E-45E8-9FC3-F8343662974A}" sibTransId="{E1DD1612-D7EF-43ED-87C9-3385201E70FC}"/>
    <dgm:cxn modelId="{066E89D6-675A-4059-A104-0CD1C4575F47}" srcId="{18B930CC-ED35-4AE3-8291-1735970CE66F}" destId="{534A55F1-1890-4D25-8C7E-F78A72B69F9B}" srcOrd="0" destOrd="0" parTransId="{42CAB274-FE5B-464F-BCDA-782A208ECE79}" sibTransId="{60314CF6-AC96-4803-BAD9-C294EAB9CBFF}"/>
    <dgm:cxn modelId="{D98A818D-DBAB-4242-B65C-1557CFD5D50A}" type="presOf" srcId="{D7FC1815-E89B-4630-B13E-F6AC67F2415E}" destId="{93182C6B-629F-4B6B-BE78-8F6DAC78C714}" srcOrd="0" destOrd="0" presId="urn:microsoft.com/office/officeart/2005/8/layout/bList2"/>
    <dgm:cxn modelId="{1D5E0DB0-B9DE-457B-B6A2-C44AB7EA3A3F}" type="presOf" srcId="{5F2D5A2D-9E29-4141-B897-B31460E0D1C1}" destId="{E9D7A1CA-09AE-49D5-9A2E-03D6A0DFFE2B}" srcOrd="0" destOrd="0" presId="urn:microsoft.com/office/officeart/2005/8/layout/bList2"/>
    <dgm:cxn modelId="{B90BD7BA-3A65-4FF8-818A-6F71DCE2D799}" srcId="{D5705E77-F1FB-4076-9AA2-6DB51F443715}" destId="{18B930CC-ED35-4AE3-8291-1735970CE66F}" srcOrd="0" destOrd="0" parTransId="{5E33FBF7-2E1E-461C-A650-38162EF0B8EA}" sibTransId="{5F2D5A2D-9E29-4141-B897-B31460E0D1C1}"/>
    <dgm:cxn modelId="{D591D611-47D1-4C6B-84AB-40A7AB6D6D3D}" type="presParOf" srcId="{01ED40EB-7F6D-457A-80B8-6F054C61596A}" destId="{4CA6B417-6F94-49AC-A602-8BBC61B65BD7}" srcOrd="0" destOrd="0" presId="urn:microsoft.com/office/officeart/2005/8/layout/bList2"/>
    <dgm:cxn modelId="{A3003D74-AF5D-4970-A6C3-034A44976BF5}" type="presParOf" srcId="{4CA6B417-6F94-49AC-A602-8BBC61B65BD7}" destId="{C5644348-69BA-4860-BA87-06FA03742C6B}" srcOrd="0" destOrd="0" presId="urn:microsoft.com/office/officeart/2005/8/layout/bList2"/>
    <dgm:cxn modelId="{B5E6CA93-E839-49E4-93FD-02C06B1481D3}" type="presParOf" srcId="{4CA6B417-6F94-49AC-A602-8BBC61B65BD7}" destId="{39C6A5B2-ECAD-471B-BE4E-42E576B9720F}" srcOrd="1" destOrd="0" presId="urn:microsoft.com/office/officeart/2005/8/layout/bList2"/>
    <dgm:cxn modelId="{DA87E88A-A58D-404C-96EA-266B19E479E2}" type="presParOf" srcId="{4CA6B417-6F94-49AC-A602-8BBC61B65BD7}" destId="{1E395B8E-CC72-4CCE-9EAD-08A519AA70D5}" srcOrd="2" destOrd="0" presId="urn:microsoft.com/office/officeart/2005/8/layout/bList2"/>
    <dgm:cxn modelId="{A373D744-CEED-4245-9B97-2B27DBB93B0A}" type="presParOf" srcId="{4CA6B417-6F94-49AC-A602-8BBC61B65BD7}" destId="{F7B8D93A-1218-4A2F-B598-28D54CCAE1EC}" srcOrd="3" destOrd="0" presId="urn:microsoft.com/office/officeart/2005/8/layout/bList2"/>
    <dgm:cxn modelId="{9A7C5697-84D5-479C-B7D6-C3D00DCADCCD}" type="presParOf" srcId="{01ED40EB-7F6D-457A-80B8-6F054C61596A}" destId="{E9D7A1CA-09AE-49D5-9A2E-03D6A0DFFE2B}" srcOrd="1" destOrd="0" presId="urn:microsoft.com/office/officeart/2005/8/layout/bList2"/>
    <dgm:cxn modelId="{F4D6AE24-2D3B-41AF-ADE1-3D831625508A}" type="presParOf" srcId="{01ED40EB-7F6D-457A-80B8-6F054C61596A}" destId="{659B3282-2CF0-4413-A00A-745E29C8F277}" srcOrd="2" destOrd="0" presId="urn:microsoft.com/office/officeart/2005/8/layout/bList2"/>
    <dgm:cxn modelId="{40894E26-FF6C-4631-BA26-224582903A0D}" type="presParOf" srcId="{659B3282-2CF0-4413-A00A-745E29C8F277}" destId="{2AFC1945-DD5E-416D-86B2-81843F7D6811}" srcOrd="0" destOrd="0" presId="urn:microsoft.com/office/officeart/2005/8/layout/bList2"/>
    <dgm:cxn modelId="{01F00BB7-2F93-4556-99E1-DA650CFF076D}" type="presParOf" srcId="{659B3282-2CF0-4413-A00A-745E29C8F277}" destId="{93182C6B-629F-4B6B-BE78-8F6DAC78C714}" srcOrd="1" destOrd="0" presId="urn:microsoft.com/office/officeart/2005/8/layout/bList2"/>
    <dgm:cxn modelId="{9AB2D5F3-F01C-4C7D-8918-047026E1D552}" type="presParOf" srcId="{659B3282-2CF0-4413-A00A-745E29C8F277}" destId="{08D3853A-0765-4B3A-9869-AFC5714E3CC1}" srcOrd="2" destOrd="0" presId="urn:microsoft.com/office/officeart/2005/8/layout/bList2"/>
    <dgm:cxn modelId="{9FAF7C0D-5206-49D6-AB33-53D0788A3A61}" type="presParOf" srcId="{659B3282-2CF0-4413-A00A-745E29C8F277}" destId="{383A52DF-EB1F-4DB4-8B6B-481C89C1C57F}" srcOrd="3" destOrd="0" presId="urn:microsoft.com/office/officeart/2005/8/layout/bList2"/>
    <dgm:cxn modelId="{47BD18D4-89C6-4F9F-B0DD-BBE713694313}" type="presParOf" srcId="{01ED40EB-7F6D-457A-80B8-6F054C61596A}" destId="{FD2D8514-7A1C-40CC-9588-E46F326B09CC}" srcOrd="3" destOrd="0" presId="urn:microsoft.com/office/officeart/2005/8/layout/bList2"/>
    <dgm:cxn modelId="{BBE081DB-EBA7-4303-BB2D-2783D281BDDF}" type="presParOf" srcId="{01ED40EB-7F6D-457A-80B8-6F054C61596A}" destId="{C8A99A06-581E-4871-AB96-2A1F2D00F9F2}" srcOrd="4" destOrd="0" presId="urn:microsoft.com/office/officeart/2005/8/layout/bList2"/>
    <dgm:cxn modelId="{EB25195F-3C81-4162-933C-4F8F8E691739}" type="presParOf" srcId="{C8A99A06-581E-4871-AB96-2A1F2D00F9F2}" destId="{37AB7A63-477C-425E-B253-DDAE576105E4}" srcOrd="0" destOrd="0" presId="urn:microsoft.com/office/officeart/2005/8/layout/bList2"/>
    <dgm:cxn modelId="{2A8D72EF-63C1-4215-9A77-88BC71423039}" type="presParOf" srcId="{C8A99A06-581E-4871-AB96-2A1F2D00F9F2}" destId="{54314CC4-4187-4A2C-B410-BB239E076976}" srcOrd="1" destOrd="0" presId="urn:microsoft.com/office/officeart/2005/8/layout/bList2"/>
    <dgm:cxn modelId="{FC2B07E8-D879-41F3-88DB-2E9260D00D39}" type="presParOf" srcId="{C8A99A06-581E-4871-AB96-2A1F2D00F9F2}" destId="{A35B07F4-4086-4D7E-8403-7797D49CEF18}" srcOrd="2" destOrd="0" presId="urn:microsoft.com/office/officeart/2005/8/layout/bList2"/>
    <dgm:cxn modelId="{7B30FF2E-2139-4D9C-98B7-CE09B38ABF6A}" type="presParOf" srcId="{C8A99A06-581E-4871-AB96-2A1F2D00F9F2}" destId="{9EBDA869-5888-4F8D-9E37-57DAA42A3850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1FA96AD-C671-4035-A2EE-A7EB626D5F59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3A648D3-06E6-40C1-B9AC-240D978EFA67}">
      <dgm:prSet phldrT="[Текст]"/>
      <dgm:spPr/>
      <dgm:t>
        <a:bodyPr/>
        <a:lstStyle/>
        <a:p>
          <a:r>
            <a:rPr lang="uk-UA" dirty="0" smtClean="0"/>
            <a:t>+44%</a:t>
          </a:r>
          <a:endParaRPr lang="ru-RU" dirty="0"/>
        </a:p>
      </dgm:t>
    </dgm:pt>
    <dgm:pt modelId="{33D1A910-A969-4F53-8FEA-1F782E8BE42F}" type="parTrans" cxnId="{53FC125E-AB9B-46DB-A0A9-3D1505604CEE}">
      <dgm:prSet/>
      <dgm:spPr/>
      <dgm:t>
        <a:bodyPr/>
        <a:lstStyle/>
        <a:p>
          <a:endParaRPr lang="ru-RU"/>
        </a:p>
      </dgm:t>
    </dgm:pt>
    <dgm:pt modelId="{82832FBF-ADEB-448E-A127-A11FD6BA7206}" type="sibTrans" cxnId="{53FC125E-AB9B-46DB-A0A9-3D1505604CEE}">
      <dgm:prSet/>
      <dgm:spPr/>
      <dgm:t>
        <a:bodyPr/>
        <a:lstStyle/>
        <a:p>
          <a:endParaRPr lang="ru-RU"/>
        </a:p>
      </dgm:t>
    </dgm:pt>
    <dgm:pt modelId="{D166D78A-35CC-4114-8EA6-E0B9B5511AF2}">
      <dgm:prSet phldrT="[Текст]"/>
      <dgm:spPr/>
      <dgm:t>
        <a:bodyPr/>
        <a:lstStyle/>
        <a:p>
          <a:r>
            <a:rPr lang="uk-UA" dirty="0" smtClean="0"/>
            <a:t>+43,8%</a:t>
          </a:r>
          <a:endParaRPr lang="ru-RU" dirty="0"/>
        </a:p>
      </dgm:t>
    </dgm:pt>
    <dgm:pt modelId="{5B4E5370-B9A9-4AB3-82A9-69BA12EE9C34}" type="parTrans" cxnId="{B5A0D579-BC16-4927-9A9F-D282D5F9BBF6}">
      <dgm:prSet/>
      <dgm:spPr/>
      <dgm:t>
        <a:bodyPr/>
        <a:lstStyle/>
        <a:p>
          <a:endParaRPr lang="ru-RU"/>
        </a:p>
      </dgm:t>
    </dgm:pt>
    <dgm:pt modelId="{8D9EF947-5545-44EE-A067-97B35EAAFA2B}" type="sibTrans" cxnId="{B5A0D579-BC16-4927-9A9F-D282D5F9BBF6}">
      <dgm:prSet/>
      <dgm:spPr/>
      <dgm:t>
        <a:bodyPr/>
        <a:lstStyle/>
        <a:p>
          <a:endParaRPr lang="ru-RU"/>
        </a:p>
      </dgm:t>
    </dgm:pt>
    <dgm:pt modelId="{5F7AFEFE-A00B-4F8F-8209-AD51A7A55CAA}">
      <dgm:prSet phldrT="[Текст]"/>
      <dgm:spPr/>
      <dgm:t>
        <a:bodyPr/>
        <a:lstStyle/>
        <a:p>
          <a:r>
            <a:rPr lang="uk-UA" dirty="0" smtClean="0"/>
            <a:t>Поліція (</a:t>
          </a:r>
          <a:r>
            <a:rPr lang="uk-UA" dirty="0" smtClean="0"/>
            <a:t>рівень довіри)</a:t>
          </a:r>
          <a:endParaRPr lang="ru-RU" dirty="0"/>
        </a:p>
      </dgm:t>
    </dgm:pt>
    <dgm:pt modelId="{C46D1319-54DD-421B-A0F4-E6D6630FA14A}" type="parTrans" cxnId="{95C13CF8-1A38-4FD3-B385-F433BE0791A5}">
      <dgm:prSet/>
      <dgm:spPr/>
      <dgm:t>
        <a:bodyPr/>
        <a:lstStyle/>
        <a:p>
          <a:endParaRPr lang="ru-RU"/>
        </a:p>
      </dgm:t>
    </dgm:pt>
    <dgm:pt modelId="{DEFF35E3-A6E2-4F92-99CE-2B09F4D3706C}" type="sibTrans" cxnId="{95C13CF8-1A38-4FD3-B385-F433BE0791A5}">
      <dgm:prSet/>
      <dgm:spPr/>
      <dgm:t>
        <a:bodyPr/>
        <a:lstStyle/>
        <a:p>
          <a:endParaRPr lang="ru-RU"/>
        </a:p>
      </dgm:t>
    </dgm:pt>
    <dgm:pt modelId="{585E3CAC-97AF-465A-A7C5-AA374F6B8167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- 58%</a:t>
          </a:r>
          <a:endParaRPr lang="ru-RU" dirty="0">
            <a:solidFill>
              <a:schemeClr val="tx1"/>
            </a:solidFill>
          </a:endParaRPr>
        </a:p>
      </dgm:t>
    </dgm:pt>
    <dgm:pt modelId="{5090AE0C-B206-4653-BB8E-E43BB25B50F3}" type="parTrans" cxnId="{03A3A474-C527-48C2-8C89-0A6C9215A4A1}">
      <dgm:prSet/>
      <dgm:spPr/>
      <dgm:t>
        <a:bodyPr/>
        <a:lstStyle/>
        <a:p>
          <a:endParaRPr lang="ru-RU"/>
        </a:p>
      </dgm:t>
    </dgm:pt>
    <dgm:pt modelId="{6494319A-5CA4-4BF1-BA81-CA82D366811B}" type="sibTrans" cxnId="{03A3A474-C527-48C2-8C89-0A6C9215A4A1}">
      <dgm:prSet/>
      <dgm:spPr/>
      <dgm:t>
        <a:bodyPr/>
        <a:lstStyle/>
        <a:p>
          <a:endParaRPr lang="ru-RU"/>
        </a:p>
      </dgm:t>
    </dgm:pt>
    <dgm:pt modelId="{B9DB6123-A8DA-4C78-B958-901E855233AE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- 44,1%</a:t>
          </a:r>
          <a:endParaRPr lang="ru-RU" dirty="0">
            <a:solidFill>
              <a:schemeClr val="tx1"/>
            </a:solidFill>
          </a:endParaRPr>
        </a:p>
      </dgm:t>
    </dgm:pt>
    <dgm:pt modelId="{D1DBCF3F-A325-4733-A654-675BF670EC72}" type="parTrans" cxnId="{EBECF11F-58FD-4BD5-84B2-3FC0CFDB87BA}">
      <dgm:prSet/>
      <dgm:spPr/>
      <dgm:t>
        <a:bodyPr/>
        <a:lstStyle/>
        <a:p>
          <a:endParaRPr lang="ru-RU"/>
        </a:p>
      </dgm:t>
    </dgm:pt>
    <dgm:pt modelId="{10C113C4-4FFB-4F5E-AC37-57C970D2E2A2}" type="sibTrans" cxnId="{EBECF11F-58FD-4BD5-84B2-3FC0CFDB87BA}">
      <dgm:prSet/>
      <dgm:spPr/>
      <dgm:t>
        <a:bodyPr/>
        <a:lstStyle/>
        <a:p>
          <a:endParaRPr lang="ru-RU"/>
        </a:p>
      </dgm:t>
    </dgm:pt>
    <dgm:pt modelId="{3596FEC2-8EA8-4483-B9C9-F53231AFA688}">
      <dgm:prSet/>
      <dgm:spPr/>
      <dgm:t>
        <a:bodyPr/>
        <a:lstStyle/>
        <a:p>
          <a:r>
            <a:rPr lang="uk-UA" dirty="0" smtClean="0"/>
            <a:t>Міський голова Миколаєва (рівень довіри)</a:t>
          </a:r>
          <a:endParaRPr lang="ru-RU" dirty="0"/>
        </a:p>
      </dgm:t>
    </dgm:pt>
    <dgm:pt modelId="{53C9C4EA-5194-4C09-B025-630DA2611A30}" type="parTrans" cxnId="{CA2D196E-306C-411F-B7CB-65C469AEB4F8}">
      <dgm:prSet/>
      <dgm:spPr/>
      <dgm:t>
        <a:bodyPr/>
        <a:lstStyle/>
        <a:p>
          <a:endParaRPr lang="ru-RU"/>
        </a:p>
      </dgm:t>
    </dgm:pt>
    <dgm:pt modelId="{B8CF79EB-36C1-47A9-8418-29D09A983744}" type="sibTrans" cxnId="{CA2D196E-306C-411F-B7CB-65C469AEB4F8}">
      <dgm:prSet/>
      <dgm:spPr/>
      <dgm:t>
        <a:bodyPr/>
        <a:lstStyle/>
        <a:p>
          <a:endParaRPr lang="ru-RU"/>
        </a:p>
      </dgm:t>
    </dgm:pt>
    <dgm:pt modelId="{9C22460F-1D35-44D1-AA30-53EBDB41A108}">
      <dgm:prSet phldrT="[Текст]"/>
      <dgm:spPr/>
      <dgm:t>
        <a:bodyPr/>
        <a:lstStyle/>
        <a:p>
          <a:r>
            <a:rPr lang="uk-UA" dirty="0" smtClean="0"/>
            <a:t>Суди (рівень недовіри)</a:t>
          </a:r>
          <a:endParaRPr lang="ru-RU" dirty="0"/>
        </a:p>
      </dgm:t>
    </dgm:pt>
    <dgm:pt modelId="{131AD9B4-096D-40BD-B8C0-A0583DA1132F}" type="parTrans" cxnId="{3C60583D-EB6C-49CF-8028-184A9841E217}">
      <dgm:prSet/>
      <dgm:spPr/>
      <dgm:t>
        <a:bodyPr/>
        <a:lstStyle/>
        <a:p>
          <a:endParaRPr lang="ru-RU"/>
        </a:p>
      </dgm:t>
    </dgm:pt>
    <dgm:pt modelId="{9E0342E2-0760-4E2A-9F01-1AF959594B39}" type="sibTrans" cxnId="{3C60583D-EB6C-49CF-8028-184A9841E217}">
      <dgm:prSet/>
      <dgm:spPr/>
      <dgm:t>
        <a:bodyPr/>
        <a:lstStyle/>
        <a:p>
          <a:endParaRPr lang="ru-RU"/>
        </a:p>
      </dgm:t>
    </dgm:pt>
    <dgm:pt modelId="{AFF956EA-B836-4195-B5F5-2B9D78FB997F}">
      <dgm:prSet/>
      <dgm:spPr/>
      <dgm:t>
        <a:bodyPr/>
        <a:lstStyle/>
        <a:p>
          <a:r>
            <a:rPr lang="uk-UA" dirty="0" smtClean="0"/>
            <a:t>Заклади охорони </a:t>
          </a:r>
          <a:r>
            <a:rPr lang="uk-UA" dirty="0" err="1" smtClean="0"/>
            <a:t>здоров</a:t>
          </a:r>
          <a:r>
            <a:rPr lang="en-US" dirty="0" smtClean="0"/>
            <a:t>’</a:t>
          </a:r>
          <a:r>
            <a:rPr lang="uk-UA" dirty="0" smtClean="0"/>
            <a:t>я (рівень недовіри)</a:t>
          </a:r>
          <a:endParaRPr lang="ru-RU" dirty="0"/>
        </a:p>
      </dgm:t>
    </dgm:pt>
    <dgm:pt modelId="{8209B3FF-4BAF-446D-B17F-4CDC59630227}" type="parTrans" cxnId="{203074C7-6CB2-4601-BB7A-1CE76D87F1C8}">
      <dgm:prSet/>
      <dgm:spPr/>
      <dgm:t>
        <a:bodyPr/>
        <a:lstStyle/>
        <a:p>
          <a:endParaRPr lang="ru-RU"/>
        </a:p>
      </dgm:t>
    </dgm:pt>
    <dgm:pt modelId="{B0E1E46A-EDB8-481B-94FE-9BBF9BD45420}" type="sibTrans" cxnId="{203074C7-6CB2-4601-BB7A-1CE76D87F1C8}">
      <dgm:prSet/>
      <dgm:spPr/>
      <dgm:t>
        <a:bodyPr/>
        <a:lstStyle/>
        <a:p>
          <a:endParaRPr lang="ru-RU"/>
        </a:p>
      </dgm:t>
    </dgm:pt>
    <dgm:pt modelId="{CDEA2BA5-B537-4D78-9D57-869D0CCA967D}" type="pres">
      <dgm:prSet presAssocID="{11FA96AD-C671-4035-A2EE-A7EB626D5F59}" presName="linearFlow" presStyleCnt="0">
        <dgm:presLayoutVars>
          <dgm:dir/>
          <dgm:animLvl val="lvl"/>
          <dgm:resizeHandles val="exact"/>
        </dgm:presLayoutVars>
      </dgm:prSet>
      <dgm:spPr/>
    </dgm:pt>
    <dgm:pt modelId="{5BCB85B7-7947-40AC-867C-59D6A44CC7DD}" type="pres">
      <dgm:prSet presAssocID="{D3A648D3-06E6-40C1-B9AC-240D978EFA67}" presName="composite" presStyleCnt="0"/>
      <dgm:spPr/>
    </dgm:pt>
    <dgm:pt modelId="{A67D975A-F283-43BA-A9E3-7B6015876E17}" type="pres">
      <dgm:prSet presAssocID="{D3A648D3-06E6-40C1-B9AC-240D978EFA67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E9E31314-DA17-40CC-AA3A-DCB83B1B8F71}" type="pres">
      <dgm:prSet presAssocID="{D3A648D3-06E6-40C1-B9AC-240D978EFA67}" presName="descendantText" presStyleLbl="alignAcc1" presStyleIdx="0" presStyleCnt="4" custScaleY="100000">
        <dgm:presLayoutVars>
          <dgm:bulletEnabled val="1"/>
        </dgm:presLayoutVars>
      </dgm:prSet>
      <dgm:spPr/>
    </dgm:pt>
    <dgm:pt modelId="{70B30B9F-904E-4961-B27D-80F5EF66CA8E}" type="pres">
      <dgm:prSet presAssocID="{82832FBF-ADEB-448E-A127-A11FD6BA7206}" presName="sp" presStyleCnt="0"/>
      <dgm:spPr/>
    </dgm:pt>
    <dgm:pt modelId="{A3A66D75-2309-40B4-8F31-01E310836883}" type="pres">
      <dgm:prSet presAssocID="{D166D78A-35CC-4114-8EA6-E0B9B5511AF2}" presName="composite" presStyleCnt="0"/>
      <dgm:spPr/>
    </dgm:pt>
    <dgm:pt modelId="{24B73CA2-B2C1-45FB-A1E1-BB3847B5567A}" type="pres">
      <dgm:prSet presAssocID="{D166D78A-35CC-4114-8EA6-E0B9B5511AF2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70BA1DB8-FAA6-43F9-A32D-B4E4CDA33B86}" type="pres">
      <dgm:prSet presAssocID="{D166D78A-35CC-4114-8EA6-E0B9B5511AF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70C06-F3CD-4357-948C-0FDC557FF7A0}" type="pres">
      <dgm:prSet presAssocID="{8D9EF947-5545-44EE-A067-97B35EAAFA2B}" presName="sp" presStyleCnt="0"/>
      <dgm:spPr/>
    </dgm:pt>
    <dgm:pt modelId="{D2F0E152-DB82-4F63-A719-640F8C2BC110}" type="pres">
      <dgm:prSet presAssocID="{585E3CAC-97AF-465A-A7C5-AA374F6B8167}" presName="composite" presStyleCnt="0"/>
      <dgm:spPr/>
    </dgm:pt>
    <dgm:pt modelId="{8D4F1EA7-9498-47AB-811D-9EE83315BD76}" type="pres">
      <dgm:prSet presAssocID="{585E3CAC-97AF-465A-A7C5-AA374F6B816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EE164E-B816-48F4-B900-535FD4F1B51F}" type="pres">
      <dgm:prSet presAssocID="{585E3CAC-97AF-465A-A7C5-AA374F6B816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3650A-29F3-4C16-86C7-BDD558121DEB}" type="pres">
      <dgm:prSet presAssocID="{6494319A-5CA4-4BF1-BA81-CA82D366811B}" presName="sp" presStyleCnt="0"/>
      <dgm:spPr/>
    </dgm:pt>
    <dgm:pt modelId="{BF641F66-71AA-4AF4-92BA-ED18A3ACEEE6}" type="pres">
      <dgm:prSet presAssocID="{B9DB6123-A8DA-4C78-B958-901E855233AE}" presName="composite" presStyleCnt="0"/>
      <dgm:spPr/>
    </dgm:pt>
    <dgm:pt modelId="{B5058C3B-B60D-4338-91F0-20FEBA67E7E6}" type="pres">
      <dgm:prSet presAssocID="{B9DB6123-A8DA-4C78-B958-901E855233AE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C9F25-6DA2-456B-A6BA-81A5A94CF453}" type="pres">
      <dgm:prSet presAssocID="{B9DB6123-A8DA-4C78-B958-901E855233AE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53FC125E-AB9B-46DB-A0A9-3D1505604CEE}" srcId="{11FA96AD-C671-4035-A2EE-A7EB626D5F59}" destId="{D3A648D3-06E6-40C1-B9AC-240D978EFA67}" srcOrd="0" destOrd="0" parTransId="{33D1A910-A969-4F53-8FEA-1F782E8BE42F}" sibTransId="{82832FBF-ADEB-448E-A127-A11FD6BA7206}"/>
    <dgm:cxn modelId="{F43F007B-77DA-4583-BB83-A7948EB4CEC2}" type="presOf" srcId="{9C22460F-1D35-44D1-AA30-53EBDB41A108}" destId="{DCEE164E-B816-48F4-B900-535FD4F1B51F}" srcOrd="0" destOrd="0" presId="urn:microsoft.com/office/officeart/2005/8/layout/chevron2"/>
    <dgm:cxn modelId="{A60A4C9B-08E1-4A91-8D1A-0C5E6C206E86}" type="presOf" srcId="{B9DB6123-A8DA-4C78-B958-901E855233AE}" destId="{B5058C3B-B60D-4338-91F0-20FEBA67E7E6}" srcOrd="0" destOrd="0" presId="urn:microsoft.com/office/officeart/2005/8/layout/chevron2"/>
    <dgm:cxn modelId="{E59D1C86-7428-4C4B-B4AA-986EDC933782}" type="presOf" srcId="{11FA96AD-C671-4035-A2EE-A7EB626D5F59}" destId="{CDEA2BA5-B537-4D78-9D57-869D0CCA967D}" srcOrd="0" destOrd="0" presId="urn:microsoft.com/office/officeart/2005/8/layout/chevron2"/>
    <dgm:cxn modelId="{156EA1CA-4F19-4FBE-A55A-A2C424A3ED1D}" type="presOf" srcId="{D3A648D3-06E6-40C1-B9AC-240D978EFA67}" destId="{A67D975A-F283-43BA-A9E3-7B6015876E17}" srcOrd="0" destOrd="0" presId="urn:microsoft.com/office/officeart/2005/8/layout/chevron2"/>
    <dgm:cxn modelId="{89F7ACBB-8A01-4C7E-B6E7-9D8DF3091DD8}" type="presOf" srcId="{5F7AFEFE-A00B-4F8F-8209-AD51A7A55CAA}" destId="{70BA1DB8-FAA6-43F9-A32D-B4E4CDA33B86}" srcOrd="0" destOrd="0" presId="urn:microsoft.com/office/officeart/2005/8/layout/chevron2"/>
    <dgm:cxn modelId="{03A3A474-C527-48C2-8C89-0A6C9215A4A1}" srcId="{11FA96AD-C671-4035-A2EE-A7EB626D5F59}" destId="{585E3CAC-97AF-465A-A7C5-AA374F6B8167}" srcOrd="2" destOrd="0" parTransId="{5090AE0C-B206-4653-BB8E-E43BB25B50F3}" sibTransId="{6494319A-5CA4-4BF1-BA81-CA82D366811B}"/>
    <dgm:cxn modelId="{0645EEF8-BD97-44B4-8A12-E2B21FBA9F8E}" type="presOf" srcId="{3596FEC2-8EA8-4483-B9C9-F53231AFA688}" destId="{E9E31314-DA17-40CC-AA3A-DCB83B1B8F71}" srcOrd="0" destOrd="0" presId="urn:microsoft.com/office/officeart/2005/8/layout/chevron2"/>
    <dgm:cxn modelId="{95C13CF8-1A38-4FD3-B385-F433BE0791A5}" srcId="{D166D78A-35CC-4114-8EA6-E0B9B5511AF2}" destId="{5F7AFEFE-A00B-4F8F-8209-AD51A7A55CAA}" srcOrd="0" destOrd="0" parTransId="{C46D1319-54DD-421B-A0F4-E6D6630FA14A}" sibTransId="{DEFF35E3-A6E2-4F92-99CE-2B09F4D3706C}"/>
    <dgm:cxn modelId="{CA2D196E-306C-411F-B7CB-65C469AEB4F8}" srcId="{D3A648D3-06E6-40C1-B9AC-240D978EFA67}" destId="{3596FEC2-8EA8-4483-B9C9-F53231AFA688}" srcOrd="0" destOrd="0" parTransId="{53C9C4EA-5194-4C09-B025-630DA2611A30}" sibTransId="{B8CF79EB-36C1-47A9-8418-29D09A983744}"/>
    <dgm:cxn modelId="{6FB403D3-9211-4488-AABF-9AD2F84695FE}" type="presOf" srcId="{AFF956EA-B836-4195-B5F5-2B9D78FB997F}" destId="{C6DC9F25-6DA2-456B-A6BA-81A5A94CF453}" srcOrd="0" destOrd="0" presId="urn:microsoft.com/office/officeart/2005/8/layout/chevron2"/>
    <dgm:cxn modelId="{CD108859-B8E9-467E-BAAD-CF856C073689}" type="presOf" srcId="{585E3CAC-97AF-465A-A7C5-AA374F6B8167}" destId="{8D4F1EA7-9498-47AB-811D-9EE83315BD76}" srcOrd="0" destOrd="0" presId="urn:microsoft.com/office/officeart/2005/8/layout/chevron2"/>
    <dgm:cxn modelId="{E8CD4689-0B72-4DF1-8C15-2382B24AF773}" type="presOf" srcId="{D166D78A-35CC-4114-8EA6-E0B9B5511AF2}" destId="{24B73CA2-B2C1-45FB-A1E1-BB3847B5567A}" srcOrd="0" destOrd="0" presId="urn:microsoft.com/office/officeart/2005/8/layout/chevron2"/>
    <dgm:cxn modelId="{EBECF11F-58FD-4BD5-84B2-3FC0CFDB87BA}" srcId="{11FA96AD-C671-4035-A2EE-A7EB626D5F59}" destId="{B9DB6123-A8DA-4C78-B958-901E855233AE}" srcOrd="3" destOrd="0" parTransId="{D1DBCF3F-A325-4733-A654-675BF670EC72}" sibTransId="{10C113C4-4FFB-4F5E-AC37-57C970D2E2A2}"/>
    <dgm:cxn modelId="{B5A0D579-BC16-4927-9A9F-D282D5F9BBF6}" srcId="{11FA96AD-C671-4035-A2EE-A7EB626D5F59}" destId="{D166D78A-35CC-4114-8EA6-E0B9B5511AF2}" srcOrd="1" destOrd="0" parTransId="{5B4E5370-B9A9-4AB3-82A9-69BA12EE9C34}" sibTransId="{8D9EF947-5545-44EE-A067-97B35EAAFA2B}"/>
    <dgm:cxn modelId="{203074C7-6CB2-4601-BB7A-1CE76D87F1C8}" srcId="{B9DB6123-A8DA-4C78-B958-901E855233AE}" destId="{AFF956EA-B836-4195-B5F5-2B9D78FB997F}" srcOrd="0" destOrd="0" parTransId="{8209B3FF-4BAF-446D-B17F-4CDC59630227}" sibTransId="{B0E1E46A-EDB8-481B-94FE-9BBF9BD45420}"/>
    <dgm:cxn modelId="{3C60583D-EB6C-49CF-8028-184A9841E217}" srcId="{585E3CAC-97AF-465A-A7C5-AA374F6B8167}" destId="{9C22460F-1D35-44D1-AA30-53EBDB41A108}" srcOrd="0" destOrd="0" parTransId="{131AD9B4-096D-40BD-B8C0-A0583DA1132F}" sibTransId="{9E0342E2-0760-4E2A-9F01-1AF959594B39}"/>
    <dgm:cxn modelId="{DD504A48-FB5E-49F1-9E01-C90CE0AE5255}" type="presParOf" srcId="{CDEA2BA5-B537-4D78-9D57-869D0CCA967D}" destId="{5BCB85B7-7947-40AC-867C-59D6A44CC7DD}" srcOrd="0" destOrd="0" presId="urn:microsoft.com/office/officeart/2005/8/layout/chevron2"/>
    <dgm:cxn modelId="{9CD16963-6623-4B62-9351-09CA19CB7F57}" type="presParOf" srcId="{5BCB85B7-7947-40AC-867C-59D6A44CC7DD}" destId="{A67D975A-F283-43BA-A9E3-7B6015876E17}" srcOrd="0" destOrd="0" presId="urn:microsoft.com/office/officeart/2005/8/layout/chevron2"/>
    <dgm:cxn modelId="{163F104E-40AA-4FA7-A5EB-51044B8896BD}" type="presParOf" srcId="{5BCB85B7-7947-40AC-867C-59D6A44CC7DD}" destId="{E9E31314-DA17-40CC-AA3A-DCB83B1B8F71}" srcOrd="1" destOrd="0" presId="urn:microsoft.com/office/officeart/2005/8/layout/chevron2"/>
    <dgm:cxn modelId="{895811BC-C10A-4379-AD47-FF8BD6002CBE}" type="presParOf" srcId="{CDEA2BA5-B537-4D78-9D57-869D0CCA967D}" destId="{70B30B9F-904E-4961-B27D-80F5EF66CA8E}" srcOrd="1" destOrd="0" presId="urn:microsoft.com/office/officeart/2005/8/layout/chevron2"/>
    <dgm:cxn modelId="{6AACBF6D-5B9C-48BF-ACA5-710D03C77172}" type="presParOf" srcId="{CDEA2BA5-B537-4D78-9D57-869D0CCA967D}" destId="{A3A66D75-2309-40B4-8F31-01E310836883}" srcOrd="2" destOrd="0" presId="urn:microsoft.com/office/officeart/2005/8/layout/chevron2"/>
    <dgm:cxn modelId="{12BCE0BC-CDC4-4670-ACE6-015F1EDABF06}" type="presParOf" srcId="{A3A66D75-2309-40B4-8F31-01E310836883}" destId="{24B73CA2-B2C1-45FB-A1E1-BB3847B5567A}" srcOrd="0" destOrd="0" presId="urn:microsoft.com/office/officeart/2005/8/layout/chevron2"/>
    <dgm:cxn modelId="{AFB420E7-396C-46C8-93A4-31B35880EF57}" type="presParOf" srcId="{A3A66D75-2309-40B4-8F31-01E310836883}" destId="{70BA1DB8-FAA6-43F9-A32D-B4E4CDA33B86}" srcOrd="1" destOrd="0" presId="urn:microsoft.com/office/officeart/2005/8/layout/chevron2"/>
    <dgm:cxn modelId="{E9690FCF-6630-4C08-8035-F487D2C6781B}" type="presParOf" srcId="{CDEA2BA5-B537-4D78-9D57-869D0CCA967D}" destId="{47B70C06-F3CD-4357-948C-0FDC557FF7A0}" srcOrd="3" destOrd="0" presId="urn:microsoft.com/office/officeart/2005/8/layout/chevron2"/>
    <dgm:cxn modelId="{15F2CCFC-635A-4E27-9E98-FB58139E6B9E}" type="presParOf" srcId="{CDEA2BA5-B537-4D78-9D57-869D0CCA967D}" destId="{D2F0E152-DB82-4F63-A719-640F8C2BC110}" srcOrd="4" destOrd="0" presId="urn:microsoft.com/office/officeart/2005/8/layout/chevron2"/>
    <dgm:cxn modelId="{18A13768-F5E1-4CC6-BDF5-C548FE83AFA3}" type="presParOf" srcId="{D2F0E152-DB82-4F63-A719-640F8C2BC110}" destId="{8D4F1EA7-9498-47AB-811D-9EE83315BD76}" srcOrd="0" destOrd="0" presId="urn:microsoft.com/office/officeart/2005/8/layout/chevron2"/>
    <dgm:cxn modelId="{8EB84B7B-8D4B-4087-85E6-274A94CCF580}" type="presParOf" srcId="{D2F0E152-DB82-4F63-A719-640F8C2BC110}" destId="{DCEE164E-B816-48F4-B900-535FD4F1B51F}" srcOrd="1" destOrd="0" presId="urn:microsoft.com/office/officeart/2005/8/layout/chevron2"/>
    <dgm:cxn modelId="{59BEC024-2C93-4014-81BC-6A29CE4C4935}" type="presParOf" srcId="{CDEA2BA5-B537-4D78-9D57-869D0CCA967D}" destId="{FA13650A-29F3-4C16-86C7-BDD558121DEB}" srcOrd="5" destOrd="0" presId="urn:microsoft.com/office/officeart/2005/8/layout/chevron2"/>
    <dgm:cxn modelId="{8042D855-5EB8-4983-8F79-D447A6F2BD19}" type="presParOf" srcId="{CDEA2BA5-B537-4D78-9D57-869D0CCA967D}" destId="{BF641F66-71AA-4AF4-92BA-ED18A3ACEEE6}" srcOrd="6" destOrd="0" presId="urn:microsoft.com/office/officeart/2005/8/layout/chevron2"/>
    <dgm:cxn modelId="{AC6F585A-B79D-4D23-BCF0-4DA2EF9A8C97}" type="presParOf" srcId="{BF641F66-71AA-4AF4-92BA-ED18A3ACEEE6}" destId="{B5058C3B-B60D-4338-91F0-20FEBA67E7E6}" srcOrd="0" destOrd="0" presId="urn:microsoft.com/office/officeart/2005/8/layout/chevron2"/>
    <dgm:cxn modelId="{73B81CA5-835F-445C-A145-A13E9B6B312A}" type="presParOf" srcId="{BF641F66-71AA-4AF4-92BA-ED18A3ACEEE6}" destId="{C6DC9F25-6DA2-456B-A6BA-81A5A94CF45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0C7BFF3-D86C-4397-8FBB-C3DC65A6E5D0}" type="doc">
      <dgm:prSet loTypeId="urn:microsoft.com/office/officeart/2005/8/layout/cycle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7A44FC9-8280-4D90-AEBC-488990BB01D2}">
      <dgm:prSet phldrT="[Текст]" custT="1"/>
      <dgm:spPr/>
      <dgm:t>
        <a:bodyPr/>
        <a:lstStyle/>
        <a:p>
          <a:r>
            <a:rPr lang="uk-UA" sz="1800" b="1" dirty="0" smtClean="0"/>
            <a:t>Освітлення і дороги – 33,7%</a:t>
          </a:r>
          <a:endParaRPr lang="ru-RU" sz="1800" b="1" dirty="0"/>
        </a:p>
      </dgm:t>
    </dgm:pt>
    <dgm:pt modelId="{5EE39A47-4A93-45D8-8600-7EBDF03CF1FF}" type="parTrans" cxnId="{16733435-D35E-4776-AB5D-FA9CE0ED84F8}">
      <dgm:prSet/>
      <dgm:spPr/>
      <dgm:t>
        <a:bodyPr/>
        <a:lstStyle/>
        <a:p>
          <a:endParaRPr lang="ru-RU"/>
        </a:p>
      </dgm:t>
    </dgm:pt>
    <dgm:pt modelId="{758E75CF-C63C-4546-AE08-9502C1F52CD7}" type="sibTrans" cxnId="{16733435-D35E-4776-AB5D-FA9CE0ED84F8}">
      <dgm:prSet/>
      <dgm:spPr/>
      <dgm:t>
        <a:bodyPr/>
        <a:lstStyle/>
        <a:p>
          <a:endParaRPr lang="ru-RU"/>
        </a:p>
      </dgm:t>
    </dgm:pt>
    <dgm:pt modelId="{A3451763-ED69-4749-8976-480A8F66EDA0}">
      <dgm:prSet phldrT="[Текст]" custT="1"/>
      <dgm:spPr/>
      <dgm:t>
        <a:bodyPr/>
        <a:lstStyle/>
        <a:p>
          <a:r>
            <a:rPr lang="uk-UA" sz="1800" b="1" dirty="0" smtClean="0"/>
            <a:t>Стан відкритих водойм - 39,5%</a:t>
          </a:r>
          <a:endParaRPr lang="ru-RU" sz="1800" b="1" dirty="0"/>
        </a:p>
      </dgm:t>
    </dgm:pt>
    <dgm:pt modelId="{D9A7ECBA-379B-4FFB-8D6A-EF49315B4B63}" type="parTrans" cxnId="{6812977D-F569-40FC-B61E-F7FCE8C43FD2}">
      <dgm:prSet/>
      <dgm:spPr/>
      <dgm:t>
        <a:bodyPr/>
        <a:lstStyle/>
        <a:p>
          <a:endParaRPr lang="ru-RU"/>
        </a:p>
      </dgm:t>
    </dgm:pt>
    <dgm:pt modelId="{0DB341F8-C64F-41BE-A3AD-8BD459143524}" type="sibTrans" cxnId="{6812977D-F569-40FC-B61E-F7FCE8C43FD2}">
      <dgm:prSet/>
      <dgm:spPr/>
      <dgm:t>
        <a:bodyPr/>
        <a:lstStyle/>
        <a:p>
          <a:endParaRPr lang="ru-RU"/>
        </a:p>
      </dgm:t>
    </dgm:pt>
    <dgm:pt modelId="{A4C568C6-C3E7-4218-8A0A-11F455D9DC35}">
      <dgm:prSet phldrT="[Текст]" custT="1"/>
      <dgm:spPr/>
      <dgm:t>
        <a:bodyPr/>
        <a:lstStyle/>
        <a:p>
          <a:r>
            <a:rPr lang="uk-UA" sz="1800" b="1" dirty="0" smtClean="0"/>
            <a:t>Безпритульні тварини – 58,2%</a:t>
          </a:r>
          <a:endParaRPr lang="ru-RU" sz="1800" b="1" dirty="0"/>
        </a:p>
      </dgm:t>
    </dgm:pt>
    <dgm:pt modelId="{7673DD9A-DCF7-42AD-89C9-0DB645E497B5}" type="parTrans" cxnId="{AFA60860-063D-499E-82BE-B406F430B773}">
      <dgm:prSet/>
      <dgm:spPr/>
      <dgm:t>
        <a:bodyPr/>
        <a:lstStyle/>
        <a:p>
          <a:endParaRPr lang="ru-RU"/>
        </a:p>
      </dgm:t>
    </dgm:pt>
    <dgm:pt modelId="{5F34D94C-C65D-488D-93BD-E9C6C7415F26}" type="sibTrans" cxnId="{AFA60860-063D-499E-82BE-B406F430B773}">
      <dgm:prSet/>
      <dgm:spPr/>
      <dgm:t>
        <a:bodyPr/>
        <a:lstStyle/>
        <a:p>
          <a:endParaRPr lang="ru-RU"/>
        </a:p>
      </dgm:t>
    </dgm:pt>
    <dgm:pt modelId="{E6E3BFDF-3FF1-4AB5-BC01-B6AD3F287E5B}">
      <dgm:prSet phldrT="[Текст]" custT="1"/>
      <dgm:spPr/>
      <dgm:t>
        <a:bodyPr/>
        <a:lstStyle/>
        <a:p>
          <a:r>
            <a:rPr lang="uk-UA" sz="1800" b="1" dirty="0" smtClean="0"/>
            <a:t>Урни для сміття – 43,2%</a:t>
          </a:r>
          <a:endParaRPr lang="ru-RU" sz="1800" b="1" dirty="0"/>
        </a:p>
      </dgm:t>
    </dgm:pt>
    <dgm:pt modelId="{A7B9EF60-21A0-49D8-A0AC-94BEDD4C3B78}" type="parTrans" cxnId="{74E4A5E4-5635-44DE-842A-03F4F4EB4640}">
      <dgm:prSet/>
      <dgm:spPr/>
      <dgm:t>
        <a:bodyPr/>
        <a:lstStyle/>
        <a:p>
          <a:endParaRPr lang="ru-RU"/>
        </a:p>
      </dgm:t>
    </dgm:pt>
    <dgm:pt modelId="{F92A5958-B6B4-4104-832A-A9D4163D1A6D}" type="sibTrans" cxnId="{74E4A5E4-5635-44DE-842A-03F4F4EB4640}">
      <dgm:prSet/>
      <dgm:spPr/>
      <dgm:t>
        <a:bodyPr/>
        <a:lstStyle/>
        <a:p>
          <a:endParaRPr lang="ru-RU"/>
        </a:p>
      </dgm:t>
    </dgm:pt>
    <dgm:pt modelId="{59746030-3841-447E-BB9D-6CA4F3760E1E}">
      <dgm:prSet phldrT="[Текст]" custT="1"/>
      <dgm:spPr/>
      <dgm:t>
        <a:bodyPr/>
        <a:lstStyle/>
        <a:p>
          <a:r>
            <a:rPr lang="uk-UA" sz="1800" b="1" dirty="0" smtClean="0"/>
            <a:t>Вода з крану – 42%</a:t>
          </a:r>
          <a:endParaRPr lang="ru-RU" sz="1800" b="1" dirty="0"/>
        </a:p>
      </dgm:t>
    </dgm:pt>
    <dgm:pt modelId="{C47C0145-EB96-461A-B1F1-C29F548EA112}" type="parTrans" cxnId="{3975BD7B-337A-4354-B683-249901FAD2AF}">
      <dgm:prSet/>
      <dgm:spPr/>
      <dgm:t>
        <a:bodyPr/>
        <a:lstStyle/>
        <a:p>
          <a:endParaRPr lang="ru-RU"/>
        </a:p>
      </dgm:t>
    </dgm:pt>
    <dgm:pt modelId="{7EBA2CC5-6EF6-4E36-A6E4-7B8C7A48FF8A}" type="sibTrans" cxnId="{3975BD7B-337A-4354-B683-249901FAD2AF}">
      <dgm:prSet/>
      <dgm:spPr/>
      <dgm:t>
        <a:bodyPr/>
        <a:lstStyle/>
        <a:p>
          <a:endParaRPr lang="ru-RU"/>
        </a:p>
      </dgm:t>
    </dgm:pt>
    <dgm:pt modelId="{CDA6FD53-BA8D-4D35-898B-8745CE74B72F}" type="pres">
      <dgm:prSet presAssocID="{10C7BFF3-D86C-4397-8FBB-C3DC65A6E5D0}" presName="Name0" presStyleCnt="0">
        <dgm:presLayoutVars>
          <dgm:dir/>
          <dgm:resizeHandles val="exact"/>
        </dgm:presLayoutVars>
      </dgm:prSet>
      <dgm:spPr/>
    </dgm:pt>
    <dgm:pt modelId="{AF3ACACC-2585-451B-B3F1-CF7DE80892FA}" type="pres">
      <dgm:prSet presAssocID="{10C7BFF3-D86C-4397-8FBB-C3DC65A6E5D0}" presName="cycle" presStyleCnt="0"/>
      <dgm:spPr/>
    </dgm:pt>
    <dgm:pt modelId="{B7AB9BEC-F255-496C-95D0-1258BE62BDB3}" type="pres">
      <dgm:prSet presAssocID="{A7A44FC9-8280-4D90-AEBC-488990BB01D2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C0CEA-F304-4C05-A123-1269DB4CE1E1}" type="pres">
      <dgm:prSet presAssocID="{758E75CF-C63C-4546-AE08-9502C1F52CD7}" presName="sibTransFirstNode" presStyleLbl="bgShp" presStyleIdx="0" presStyleCnt="1"/>
      <dgm:spPr/>
    </dgm:pt>
    <dgm:pt modelId="{5E8C4A60-4CE9-43C7-B83D-40A4CBE44DAA}" type="pres">
      <dgm:prSet presAssocID="{A3451763-ED69-4749-8976-480A8F66EDA0}" presName="nodeFollowingNodes" presStyleLbl="node1" presStyleIdx="1" presStyleCnt="5" custScaleX="119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ED045A-7C97-4458-AD87-25DCDD7B9BE3}" type="pres">
      <dgm:prSet presAssocID="{A4C568C6-C3E7-4218-8A0A-11F455D9DC35}" presName="nodeFollowingNodes" presStyleLbl="node1" presStyleIdx="2" presStyleCnt="5">
        <dgm:presLayoutVars>
          <dgm:bulletEnabled val="1"/>
        </dgm:presLayoutVars>
      </dgm:prSet>
      <dgm:spPr/>
    </dgm:pt>
    <dgm:pt modelId="{6ABBAC9F-FC4E-47BB-834C-5FA9FF8622AB}" type="pres">
      <dgm:prSet presAssocID="{E6E3BFDF-3FF1-4AB5-BC01-B6AD3F287E5B}" presName="nodeFollowingNodes" presStyleLbl="node1" presStyleIdx="3" presStyleCnt="5">
        <dgm:presLayoutVars>
          <dgm:bulletEnabled val="1"/>
        </dgm:presLayoutVars>
      </dgm:prSet>
      <dgm:spPr/>
    </dgm:pt>
    <dgm:pt modelId="{287EFA4D-0FE1-43ED-ABE5-759444C991A0}" type="pres">
      <dgm:prSet presAssocID="{59746030-3841-447E-BB9D-6CA4F3760E1E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C59778DE-90FC-4ECF-A952-FFF0BE2908DA}" type="presOf" srcId="{A7A44FC9-8280-4D90-AEBC-488990BB01D2}" destId="{B7AB9BEC-F255-496C-95D0-1258BE62BDB3}" srcOrd="0" destOrd="0" presId="urn:microsoft.com/office/officeart/2005/8/layout/cycle3"/>
    <dgm:cxn modelId="{7CA2E8C9-8A61-44AE-BC94-CE16D1D0ED01}" type="presOf" srcId="{758E75CF-C63C-4546-AE08-9502C1F52CD7}" destId="{C6DC0CEA-F304-4C05-A123-1269DB4CE1E1}" srcOrd="0" destOrd="0" presId="urn:microsoft.com/office/officeart/2005/8/layout/cycle3"/>
    <dgm:cxn modelId="{16733435-D35E-4776-AB5D-FA9CE0ED84F8}" srcId="{10C7BFF3-D86C-4397-8FBB-C3DC65A6E5D0}" destId="{A7A44FC9-8280-4D90-AEBC-488990BB01D2}" srcOrd="0" destOrd="0" parTransId="{5EE39A47-4A93-45D8-8600-7EBDF03CF1FF}" sibTransId="{758E75CF-C63C-4546-AE08-9502C1F52CD7}"/>
    <dgm:cxn modelId="{BC55E691-1941-45B1-AB19-01842CB1C854}" type="presOf" srcId="{A3451763-ED69-4749-8976-480A8F66EDA0}" destId="{5E8C4A60-4CE9-43C7-B83D-40A4CBE44DAA}" srcOrd="0" destOrd="0" presId="urn:microsoft.com/office/officeart/2005/8/layout/cycle3"/>
    <dgm:cxn modelId="{7FF2DEF2-D0FD-42F6-8C58-1E36BE719DB2}" type="presOf" srcId="{A4C568C6-C3E7-4218-8A0A-11F455D9DC35}" destId="{61ED045A-7C97-4458-AD87-25DCDD7B9BE3}" srcOrd="0" destOrd="0" presId="urn:microsoft.com/office/officeart/2005/8/layout/cycle3"/>
    <dgm:cxn modelId="{3E424201-912C-4D27-ACBA-DE68A7FCF4C0}" type="presOf" srcId="{59746030-3841-447E-BB9D-6CA4F3760E1E}" destId="{287EFA4D-0FE1-43ED-ABE5-759444C991A0}" srcOrd="0" destOrd="0" presId="urn:microsoft.com/office/officeart/2005/8/layout/cycle3"/>
    <dgm:cxn modelId="{6812977D-F569-40FC-B61E-F7FCE8C43FD2}" srcId="{10C7BFF3-D86C-4397-8FBB-C3DC65A6E5D0}" destId="{A3451763-ED69-4749-8976-480A8F66EDA0}" srcOrd="1" destOrd="0" parTransId="{D9A7ECBA-379B-4FFB-8D6A-EF49315B4B63}" sibTransId="{0DB341F8-C64F-41BE-A3AD-8BD459143524}"/>
    <dgm:cxn modelId="{F0293621-F5CA-40D3-ADFA-F5F0BF353CBB}" type="presOf" srcId="{E6E3BFDF-3FF1-4AB5-BC01-B6AD3F287E5B}" destId="{6ABBAC9F-FC4E-47BB-834C-5FA9FF8622AB}" srcOrd="0" destOrd="0" presId="urn:microsoft.com/office/officeart/2005/8/layout/cycle3"/>
    <dgm:cxn modelId="{AFA60860-063D-499E-82BE-B406F430B773}" srcId="{10C7BFF3-D86C-4397-8FBB-C3DC65A6E5D0}" destId="{A4C568C6-C3E7-4218-8A0A-11F455D9DC35}" srcOrd="2" destOrd="0" parTransId="{7673DD9A-DCF7-42AD-89C9-0DB645E497B5}" sibTransId="{5F34D94C-C65D-488D-93BD-E9C6C7415F26}"/>
    <dgm:cxn modelId="{9AB1A3CE-D13B-41FB-8A5C-C0ACAEFA11F8}" type="presOf" srcId="{10C7BFF3-D86C-4397-8FBB-C3DC65A6E5D0}" destId="{CDA6FD53-BA8D-4D35-898B-8745CE74B72F}" srcOrd="0" destOrd="0" presId="urn:microsoft.com/office/officeart/2005/8/layout/cycle3"/>
    <dgm:cxn modelId="{3975BD7B-337A-4354-B683-249901FAD2AF}" srcId="{10C7BFF3-D86C-4397-8FBB-C3DC65A6E5D0}" destId="{59746030-3841-447E-BB9D-6CA4F3760E1E}" srcOrd="4" destOrd="0" parTransId="{C47C0145-EB96-461A-B1F1-C29F548EA112}" sibTransId="{7EBA2CC5-6EF6-4E36-A6E4-7B8C7A48FF8A}"/>
    <dgm:cxn modelId="{74E4A5E4-5635-44DE-842A-03F4F4EB4640}" srcId="{10C7BFF3-D86C-4397-8FBB-C3DC65A6E5D0}" destId="{E6E3BFDF-3FF1-4AB5-BC01-B6AD3F287E5B}" srcOrd="3" destOrd="0" parTransId="{A7B9EF60-21A0-49D8-A0AC-94BEDD4C3B78}" sibTransId="{F92A5958-B6B4-4104-832A-A9D4163D1A6D}"/>
    <dgm:cxn modelId="{EBFAC8DA-9562-4056-A63D-6924748D26E8}" type="presParOf" srcId="{CDA6FD53-BA8D-4D35-898B-8745CE74B72F}" destId="{AF3ACACC-2585-451B-B3F1-CF7DE80892FA}" srcOrd="0" destOrd="0" presId="urn:microsoft.com/office/officeart/2005/8/layout/cycle3"/>
    <dgm:cxn modelId="{D142849B-1905-42A7-B8AD-7FEFBC499287}" type="presParOf" srcId="{AF3ACACC-2585-451B-B3F1-CF7DE80892FA}" destId="{B7AB9BEC-F255-496C-95D0-1258BE62BDB3}" srcOrd="0" destOrd="0" presId="urn:microsoft.com/office/officeart/2005/8/layout/cycle3"/>
    <dgm:cxn modelId="{31908F95-67CC-476F-AB1C-6D6FF9DD091D}" type="presParOf" srcId="{AF3ACACC-2585-451B-B3F1-CF7DE80892FA}" destId="{C6DC0CEA-F304-4C05-A123-1269DB4CE1E1}" srcOrd="1" destOrd="0" presId="urn:microsoft.com/office/officeart/2005/8/layout/cycle3"/>
    <dgm:cxn modelId="{AA05E80F-2AAD-4656-BE3C-229FEAB0C639}" type="presParOf" srcId="{AF3ACACC-2585-451B-B3F1-CF7DE80892FA}" destId="{5E8C4A60-4CE9-43C7-B83D-40A4CBE44DAA}" srcOrd="2" destOrd="0" presId="urn:microsoft.com/office/officeart/2005/8/layout/cycle3"/>
    <dgm:cxn modelId="{FDB398AE-9FA7-4C86-9DFE-D33960DBB0CD}" type="presParOf" srcId="{AF3ACACC-2585-451B-B3F1-CF7DE80892FA}" destId="{61ED045A-7C97-4458-AD87-25DCDD7B9BE3}" srcOrd="3" destOrd="0" presId="urn:microsoft.com/office/officeart/2005/8/layout/cycle3"/>
    <dgm:cxn modelId="{E8FF0C60-E0DA-4B93-B0EC-5BEB41FD123B}" type="presParOf" srcId="{AF3ACACC-2585-451B-B3F1-CF7DE80892FA}" destId="{6ABBAC9F-FC4E-47BB-834C-5FA9FF8622AB}" srcOrd="4" destOrd="0" presId="urn:microsoft.com/office/officeart/2005/8/layout/cycle3"/>
    <dgm:cxn modelId="{26E3B6C3-C704-4508-ACD2-5859E270D4FB}" type="presParOf" srcId="{AF3ACACC-2585-451B-B3F1-CF7DE80892FA}" destId="{287EFA4D-0FE1-43ED-ABE5-759444C991A0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EFBB3-EEF9-4986-A43A-493513A67B62}">
      <dsp:nvSpPr>
        <dsp:cNvPr id="0" name=""/>
        <dsp:cNvSpPr/>
      </dsp:nvSpPr>
      <dsp:spPr>
        <a:xfrm rot="5400000">
          <a:off x="-151023" y="153275"/>
          <a:ext cx="1006822" cy="7047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-5400000">
        <a:off x="1" y="354640"/>
        <a:ext cx="704775" cy="302047"/>
      </dsp:txXfrm>
    </dsp:sp>
    <dsp:sp modelId="{37913158-70E5-4883-9CA7-07D59592CB26}">
      <dsp:nvSpPr>
        <dsp:cNvPr id="0" name=""/>
        <dsp:cNvSpPr/>
      </dsp:nvSpPr>
      <dsp:spPr>
        <a:xfrm rot="5400000">
          <a:off x="3785958" y="-3078930"/>
          <a:ext cx="654434" cy="68167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000" kern="1200" dirty="0" smtClean="0"/>
            <a:t>Інтерв’ю </a:t>
          </a:r>
          <a:r>
            <a:rPr lang="uk-UA" sz="3000" kern="1200" dirty="0" err="1" smtClean="0"/>
            <a:t>face-to-face</a:t>
          </a:r>
          <a:endParaRPr lang="ru-RU" sz="3000" kern="1200" dirty="0"/>
        </a:p>
      </dsp:txBody>
      <dsp:txXfrm rot="-5400000">
        <a:off x="704776" y="34199"/>
        <a:ext cx="6784852" cy="590540"/>
      </dsp:txXfrm>
    </dsp:sp>
    <dsp:sp modelId="{E1F12657-7F94-4DE7-8599-A9439EDFDBC4}">
      <dsp:nvSpPr>
        <dsp:cNvPr id="0" name=""/>
        <dsp:cNvSpPr/>
      </dsp:nvSpPr>
      <dsp:spPr>
        <a:xfrm rot="5400000">
          <a:off x="-151023" y="1009437"/>
          <a:ext cx="1006822" cy="704775"/>
        </a:xfrm>
        <a:prstGeom prst="chevron">
          <a:avLst/>
        </a:prstGeom>
        <a:solidFill>
          <a:schemeClr val="accent2">
            <a:hueOff val="376508"/>
            <a:satOff val="-15947"/>
            <a:lumOff val="16210"/>
            <a:alphaOff val="0"/>
          </a:schemeClr>
        </a:solidFill>
        <a:ln w="25400" cap="flat" cmpd="sng" algn="ctr">
          <a:solidFill>
            <a:schemeClr val="accent2">
              <a:hueOff val="376508"/>
              <a:satOff val="-15947"/>
              <a:lumOff val="162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-5400000">
        <a:off x="1" y="1210802"/>
        <a:ext cx="704775" cy="302047"/>
      </dsp:txXfrm>
    </dsp:sp>
    <dsp:sp modelId="{191F8BC1-D6B4-480F-BAF3-2956501844AA}">
      <dsp:nvSpPr>
        <dsp:cNvPr id="0" name=""/>
        <dsp:cNvSpPr/>
      </dsp:nvSpPr>
      <dsp:spPr>
        <a:xfrm rot="5400000">
          <a:off x="3785958" y="-2222768"/>
          <a:ext cx="654434" cy="68167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76508"/>
              <a:satOff val="-15947"/>
              <a:lumOff val="162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000" kern="1200" dirty="0" smtClean="0"/>
            <a:t>Період  проведення: 16 – 18.01.2016</a:t>
          </a:r>
          <a:endParaRPr lang="ru-RU" sz="3000" kern="1200" dirty="0"/>
        </a:p>
      </dsp:txBody>
      <dsp:txXfrm rot="-5400000">
        <a:off x="704776" y="890361"/>
        <a:ext cx="6784852" cy="590540"/>
      </dsp:txXfrm>
    </dsp:sp>
    <dsp:sp modelId="{BB01FEA6-7689-4C38-9A2D-9FA80E8F98F4}">
      <dsp:nvSpPr>
        <dsp:cNvPr id="0" name=""/>
        <dsp:cNvSpPr/>
      </dsp:nvSpPr>
      <dsp:spPr>
        <a:xfrm rot="5400000">
          <a:off x="-151023" y="1865599"/>
          <a:ext cx="1006822" cy="704775"/>
        </a:xfrm>
        <a:prstGeom prst="chevron">
          <a:avLst/>
        </a:prstGeom>
        <a:solidFill>
          <a:schemeClr val="accent2">
            <a:hueOff val="753015"/>
            <a:satOff val="-31893"/>
            <a:lumOff val="32421"/>
            <a:alphaOff val="0"/>
          </a:schemeClr>
        </a:solidFill>
        <a:ln w="25400" cap="flat" cmpd="sng" algn="ctr">
          <a:solidFill>
            <a:schemeClr val="accent2">
              <a:hueOff val="753015"/>
              <a:satOff val="-31893"/>
              <a:lumOff val="324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-5400000">
        <a:off x="1" y="2066964"/>
        <a:ext cx="704775" cy="302047"/>
      </dsp:txXfrm>
    </dsp:sp>
    <dsp:sp modelId="{C982B327-B5F9-4C27-88AC-E336264C3546}">
      <dsp:nvSpPr>
        <dsp:cNvPr id="0" name=""/>
        <dsp:cNvSpPr/>
      </dsp:nvSpPr>
      <dsp:spPr>
        <a:xfrm rot="5400000">
          <a:off x="3785958" y="-1366606"/>
          <a:ext cx="654434" cy="68167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753015"/>
              <a:satOff val="-31893"/>
              <a:lumOff val="324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000" kern="1200" dirty="0" smtClean="0"/>
            <a:t>800 респондентів </a:t>
          </a:r>
          <a:endParaRPr lang="ru-RU" sz="3000" kern="1200" dirty="0"/>
        </a:p>
      </dsp:txBody>
      <dsp:txXfrm rot="-5400000">
        <a:off x="704776" y="1746523"/>
        <a:ext cx="6784852" cy="590540"/>
      </dsp:txXfrm>
    </dsp:sp>
    <dsp:sp modelId="{C99AA71D-51DC-48FC-907C-99BB65392F4A}">
      <dsp:nvSpPr>
        <dsp:cNvPr id="0" name=""/>
        <dsp:cNvSpPr/>
      </dsp:nvSpPr>
      <dsp:spPr>
        <a:xfrm rot="5400000">
          <a:off x="-151023" y="2721761"/>
          <a:ext cx="1006822" cy="704775"/>
        </a:xfrm>
        <a:prstGeom prst="chevron">
          <a:avLst/>
        </a:prstGeom>
        <a:solidFill>
          <a:schemeClr val="accent2">
            <a:hueOff val="1129523"/>
            <a:satOff val="-47840"/>
            <a:lumOff val="48631"/>
            <a:alphaOff val="0"/>
          </a:schemeClr>
        </a:solidFill>
        <a:ln w="25400" cap="flat" cmpd="sng" algn="ctr">
          <a:solidFill>
            <a:schemeClr val="accent2">
              <a:hueOff val="1129523"/>
              <a:satOff val="-47840"/>
              <a:lumOff val="48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-5400000">
        <a:off x="1" y="2923126"/>
        <a:ext cx="704775" cy="302047"/>
      </dsp:txXfrm>
    </dsp:sp>
    <dsp:sp modelId="{C3CFEFE9-5259-4617-A60A-74756F4CC8BE}">
      <dsp:nvSpPr>
        <dsp:cNvPr id="0" name=""/>
        <dsp:cNvSpPr/>
      </dsp:nvSpPr>
      <dsp:spPr>
        <a:xfrm rot="5400000">
          <a:off x="3785958" y="-510444"/>
          <a:ext cx="654434" cy="68167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29523"/>
              <a:satOff val="-47840"/>
              <a:lumOff val="48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000" kern="1200" dirty="0" smtClean="0"/>
            <a:t>Максимально допустима похибка 5%</a:t>
          </a:r>
          <a:endParaRPr lang="ru-RU" sz="3000" kern="1200" dirty="0"/>
        </a:p>
      </dsp:txBody>
      <dsp:txXfrm rot="-5400000">
        <a:off x="704776" y="2602685"/>
        <a:ext cx="6784852" cy="5905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83DB4-3E4E-459F-B667-22E294B9EC3D}">
      <dsp:nvSpPr>
        <dsp:cNvPr id="0" name=""/>
        <dsp:cNvSpPr/>
      </dsp:nvSpPr>
      <dsp:spPr>
        <a:xfrm>
          <a:off x="1702395" y="0"/>
          <a:ext cx="3579812" cy="3579812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551B3-235F-46FF-85D8-5EBC5A9DA271}">
      <dsp:nvSpPr>
        <dsp:cNvPr id="0" name=""/>
        <dsp:cNvSpPr/>
      </dsp:nvSpPr>
      <dsp:spPr>
        <a:xfrm>
          <a:off x="3492301" y="358330"/>
          <a:ext cx="2326877" cy="5090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Власне авто 23,8%</a:t>
          </a:r>
        </a:p>
      </dsp:txBody>
      <dsp:txXfrm>
        <a:off x="3517149" y="383178"/>
        <a:ext cx="2277181" cy="459308"/>
      </dsp:txXfrm>
    </dsp:sp>
    <dsp:sp modelId="{D708D0D6-8C98-49E0-95C6-B553F818EF49}">
      <dsp:nvSpPr>
        <dsp:cNvPr id="0" name=""/>
        <dsp:cNvSpPr/>
      </dsp:nvSpPr>
      <dsp:spPr>
        <a:xfrm>
          <a:off x="3492301" y="930960"/>
          <a:ext cx="2326877" cy="5090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82381"/>
              <a:satOff val="-11960"/>
              <a:lumOff val="121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Трамвай 33,9%</a:t>
          </a:r>
        </a:p>
      </dsp:txBody>
      <dsp:txXfrm>
        <a:off x="3517149" y="955808"/>
        <a:ext cx="2277181" cy="459308"/>
      </dsp:txXfrm>
    </dsp:sp>
    <dsp:sp modelId="{D2888C2B-429A-4ABA-A606-FB6B7FDB0FFD}">
      <dsp:nvSpPr>
        <dsp:cNvPr id="0" name=""/>
        <dsp:cNvSpPr/>
      </dsp:nvSpPr>
      <dsp:spPr>
        <a:xfrm>
          <a:off x="3461633" y="1518452"/>
          <a:ext cx="2326877" cy="5090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564761"/>
              <a:satOff val="-23920"/>
              <a:lumOff val="243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Пішки 39,2%</a:t>
          </a:r>
        </a:p>
      </dsp:txBody>
      <dsp:txXfrm>
        <a:off x="3486481" y="1543300"/>
        <a:ext cx="2277181" cy="459308"/>
      </dsp:txXfrm>
    </dsp:sp>
    <dsp:sp modelId="{3030F701-0638-44C5-A692-6BE75684769A}">
      <dsp:nvSpPr>
        <dsp:cNvPr id="0" name=""/>
        <dsp:cNvSpPr/>
      </dsp:nvSpPr>
      <dsp:spPr>
        <a:xfrm>
          <a:off x="3492301" y="2076221"/>
          <a:ext cx="2326877" cy="5090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847142"/>
              <a:satOff val="-35880"/>
              <a:lumOff val="364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Тролейбус 50,4%</a:t>
          </a:r>
          <a:endParaRPr lang="ru-RU" sz="2000" kern="1200" dirty="0"/>
        </a:p>
      </dsp:txBody>
      <dsp:txXfrm>
        <a:off x="3517149" y="2101069"/>
        <a:ext cx="2277181" cy="459308"/>
      </dsp:txXfrm>
    </dsp:sp>
    <dsp:sp modelId="{878E22FB-EBF8-46F2-9A6B-2328781D796B}">
      <dsp:nvSpPr>
        <dsp:cNvPr id="0" name=""/>
        <dsp:cNvSpPr/>
      </dsp:nvSpPr>
      <dsp:spPr>
        <a:xfrm>
          <a:off x="3492301" y="2648851"/>
          <a:ext cx="2326877" cy="5090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29523"/>
              <a:satOff val="-47840"/>
              <a:lumOff val="48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Маршрутки 91%</a:t>
          </a:r>
          <a:endParaRPr lang="ru-RU" sz="2000" b="1" kern="1200" dirty="0"/>
        </a:p>
      </dsp:txBody>
      <dsp:txXfrm>
        <a:off x="3517149" y="2673699"/>
        <a:ext cx="2277181" cy="45930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347204-868B-465C-A5CF-6C80F4BCD153}">
      <dsp:nvSpPr>
        <dsp:cNvPr id="0" name=""/>
        <dsp:cNvSpPr/>
      </dsp:nvSpPr>
      <dsp:spPr>
        <a:xfrm>
          <a:off x="3564780" y="932618"/>
          <a:ext cx="195689" cy="857306"/>
        </a:xfrm>
        <a:custGeom>
          <a:avLst/>
          <a:gdLst/>
          <a:ahLst/>
          <a:cxnLst/>
          <a:rect l="0" t="0" r="0" b="0"/>
          <a:pathLst>
            <a:path>
              <a:moveTo>
                <a:pt x="195689" y="0"/>
              </a:moveTo>
              <a:lnTo>
                <a:pt x="195689" y="857306"/>
              </a:lnTo>
              <a:lnTo>
                <a:pt x="0" y="85730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2A9A5-FF33-4555-AE9F-C9932637BE6D}">
      <dsp:nvSpPr>
        <dsp:cNvPr id="0" name=""/>
        <dsp:cNvSpPr/>
      </dsp:nvSpPr>
      <dsp:spPr>
        <a:xfrm>
          <a:off x="3760470" y="932618"/>
          <a:ext cx="2463945" cy="1714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923"/>
              </a:lnTo>
              <a:lnTo>
                <a:pt x="2463945" y="1518923"/>
              </a:lnTo>
              <a:lnTo>
                <a:pt x="2463945" y="171461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55D79-A8BC-4EF6-98E9-3BE1B73FAD6F}">
      <dsp:nvSpPr>
        <dsp:cNvPr id="0" name=""/>
        <dsp:cNvSpPr/>
      </dsp:nvSpPr>
      <dsp:spPr>
        <a:xfrm>
          <a:off x="3714750" y="932618"/>
          <a:ext cx="91440" cy="17146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18923"/>
              </a:lnTo>
              <a:lnTo>
                <a:pt x="61403" y="1518923"/>
              </a:lnTo>
              <a:lnTo>
                <a:pt x="61403" y="171461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D2D5C-A3E2-4D37-A280-3114DDB90E30}">
      <dsp:nvSpPr>
        <dsp:cNvPr id="0" name=""/>
        <dsp:cNvSpPr/>
      </dsp:nvSpPr>
      <dsp:spPr>
        <a:xfrm>
          <a:off x="1312208" y="932618"/>
          <a:ext cx="2448261" cy="1714612"/>
        </a:xfrm>
        <a:custGeom>
          <a:avLst/>
          <a:gdLst/>
          <a:ahLst/>
          <a:cxnLst/>
          <a:rect l="0" t="0" r="0" b="0"/>
          <a:pathLst>
            <a:path>
              <a:moveTo>
                <a:pt x="2448261" y="0"/>
              </a:moveTo>
              <a:lnTo>
                <a:pt x="2448261" y="1518923"/>
              </a:lnTo>
              <a:lnTo>
                <a:pt x="0" y="1518923"/>
              </a:lnTo>
              <a:lnTo>
                <a:pt x="0" y="171461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49B059-1A69-4AF5-BA47-766AD75DE38A}">
      <dsp:nvSpPr>
        <dsp:cNvPr id="0" name=""/>
        <dsp:cNvSpPr/>
      </dsp:nvSpPr>
      <dsp:spPr>
        <a:xfrm>
          <a:off x="2475759" y="763"/>
          <a:ext cx="2569421" cy="931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chemeClr val="tx1"/>
              </a:solidFill>
            </a:rPr>
            <a:t>Вартість проїзду – 37,9%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2475759" y="763"/>
        <a:ext cx="2569421" cy="931854"/>
      </dsp:txXfrm>
    </dsp:sp>
    <dsp:sp modelId="{F19B2AF6-E016-44C0-A037-4C7A58D541B3}">
      <dsp:nvSpPr>
        <dsp:cNvPr id="0" name=""/>
        <dsp:cNvSpPr/>
      </dsp:nvSpPr>
      <dsp:spPr>
        <a:xfrm>
          <a:off x="171496" y="2647230"/>
          <a:ext cx="2281422" cy="9318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err="1" smtClean="0"/>
            <a:t>Пасажиромісткість</a:t>
          </a:r>
          <a:r>
            <a:rPr lang="uk-UA" sz="2100" kern="1200" dirty="0" smtClean="0"/>
            <a:t>  - 35,4%</a:t>
          </a:r>
          <a:endParaRPr lang="ru-RU" sz="2100" kern="1200" dirty="0"/>
        </a:p>
      </dsp:txBody>
      <dsp:txXfrm>
        <a:off x="171496" y="2647230"/>
        <a:ext cx="2281422" cy="931854"/>
      </dsp:txXfrm>
    </dsp:sp>
    <dsp:sp modelId="{7F021DC0-E6C6-49B0-9E2F-D726B45E467B}">
      <dsp:nvSpPr>
        <dsp:cNvPr id="0" name=""/>
        <dsp:cNvSpPr/>
      </dsp:nvSpPr>
      <dsp:spPr>
        <a:xfrm>
          <a:off x="2844298" y="2647230"/>
          <a:ext cx="1863709" cy="9318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Технічний стан – 31,1%</a:t>
          </a:r>
          <a:endParaRPr lang="ru-RU" sz="2100" kern="1200" dirty="0"/>
        </a:p>
      </dsp:txBody>
      <dsp:txXfrm>
        <a:off x="2844298" y="2647230"/>
        <a:ext cx="1863709" cy="931854"/>
      </dsp:txXfrm>
    </dsp:sp>
    <dsp:sp modelId="{01C9E5E9-0762-43F4-A225-90EE368F0443}">
      <dsp:nvSpPr>
        <dsp:cNvPr id="0" name=""/>
        <dsp:cNvSpPr/>
      </dsp:nvSpPr>
      <dsp:spPr>
        <a:xfrm>
          <a:off x="5099386" y="2647230"/>
          <a:ext cx="2250056" cy="9318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Внутрішнє оснащення – 29,9%</a:t>
          </a:r>
          <a:endParaRPr lang="ru-RU" sz="2100" kern="1200" dirty="0"/>
        </a:p>
      </dsp:txBody>
      <dsp:txXfrm>
        <a:off x="5099386" y="2647230"/>
        <a:ext cx="2250056" cy="931854"/>
      </dsp:txXfrm>
    </dsp:sp>
    <dsp:sp modelId="{DABD3DE1-181E-4433-9955-D73EDDC6EA97}">
      <dsp:nvSpPr>
        <dsp:cNvPr id="0" name=""/>
        <dsp:cNvSpPr/>
      </dsp:nvSpPr>
      <dsp:spPr>
        <a:xfrm>
          <a:off x="1332522" y="1323997"/>
          <a:ext cx="2232258" cy="9318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Оснащення зупинок – 37,2%</a:t>
          </a:r>
          <a:endParaRPr lang="ru-RU" sz="2100" kern="1200" dirty="0"/>
        </a:p>
      </dsp:txBody>
      <dsp:txXfrm>
        <a:off x="1332522" y="1323997"/>
        <a:ext cx="2232258" cy="93185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A434F-537F-4132-B08D-8C266A676797}">
      <dsp:nvSpPr>
        <dsp:cNvPr id="0" name=""/>
        <dsp:cNvSpPr/>
      </dsp:nvSpPr>
      <dsp:spPr>
        <a:xfrm rot="5400000">
          <a:off x="162575" y="-64884"/>
          <a:ext cx="1299411" cy="147747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Задоволені</a:t>
          </a:r>
          <a:endParaRPr lang="ru-RU" sz="1600" b="1" kern="1200" dirty="0">
            <a:solidFill>
              <a:schemeClr val="tx1"/>
            </a:solidFill>
          </a:endParaRPr>
        </a:p>
      </dsp:txBody>
      <dsp:txXfrm rot="-5400000">
        <a:off x="73545" y="24146"/>
        <a:ext cx="1477471" cy="1299411"/>
      </dsp:txXfrm>
    </dsp:sp>
    <dsp:sp modelId="{41D832C6-D41E-4D1C-A55C-9227981772CE}">
      <dsp:nvSpPr>
        <dsp:cNvPr id="0" name=""/>
        <dsp:cNvSpPr/>
      </dsp:nvSpPr>
      <dsp:spPr>
        <a:xfrm rot="5400000">
          <a:off x="4505472" y="-2694772"/>
          <a:ext cx="844617" cy="62382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kern="1200" dirty="0" smtClean="0"/>
            <a:t>Жителі Центрального району (57,5%)</a:t>
          </a:r>
          <a:endParaRPr lang="ru-RU" sz="2800" kern="1200" dirty="0"/>
        </a:p>
      </dsp:txBody>
      <dsp:txXfrm rot="-5400000">
        <a:off x="1808671" y="43260"/>
        <a:ext cx="6196990" cy="762155"/>
      </dsp:txXfrm>
    </dsp:sp>
    <dsp:sp modelId="{50E6F9A4-4C3E-4406-9FF1-3356AFD3C0E9}">
      <dsp:nvSpPr>
        <dsp:cNvPr id="0" name=""/>
        <dsp:cNvSpPr/>
      </dsp:nvSpPr>
      <dsp:spPr>
        <a:xfrm rot="5400000">
          <a:off x="128110" y="1046695"/>
          <a:ext cx="1299411" cy="1459607"/>
        </a:xfrm>
        <a:prstGeom prst="chevron">
          <a:avLst/>
        </a:prstGeom>
        <a:solidFill>
          <a:schemeClr val="accent2">
            <a:hueOff val="564761"/>
            <a:satOff val="-23920"/>
            <a:lumOff val="24316"/>
            <a:alphaOff val="0"/>
          </a:schemeClr>
        </a:solidFill>
        <a:ln w="25400" cap="flat" cmpd="sng" algn="ctr">
          <a:solidFill>
            <a:schemeClr val="accent2">
              <a:hueOff val="564761"/>
              <a:satOff val="-23920"/>
              <a:lumOff val="243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Задоволені</a:t>
          </a:r>
          <a:endParaRPr lang="ru-RU" sz="1600" b="1" kern="1200" dirty="0">
            <a:solidFill>
              <a:schemeClr val="tx1"/>
            </a:solidFill>
          </a:endParaRPr>
        </a:p>
      </dsp:txBody>
      <dsp:txXfrm rot="-5400000">
        <a:off x="48012" y="1126793"/>
        <a:ext cx="1459607" cy="1299411"/>
      </dsp:txXfrm>
    </dsp:sp>
    <dsp:sp modelId="{89BD6B41-0AE1-4C6D-A7E3-BB043B5C8819}">
      <dsp:nvSpPr>
        <dsp:cNvPr id="0" name=""/>
        <dsp:cNvSpPr/>
      </dsp:nvSpPr>
      <dsp:spPr>
        <a:xfrm rot="5400000">
          <a:off x="4613424" y="-1770948"/>
          <a:ext cx="844617" cy="66401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564761"/>
              <a:satOff val="-23920"/>
              <a:lumOff val="243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kern="1200" dirty="0" smtClean="0"/>
            <a:t>Жителі Заводського  району (53,4%) </a:t>
          </a:r>
          <a:endParaRPr lang="ru-RU" sz="2800" kern="1200" dirty="0"/>
        </a:p>
      </dsp:txBody>
      <dsp:txXfrm rot="-5400000">
        <a:off x="1715683" y="1168024"/>
        <a:ext cx="6598869" cy="762155"/>
      </dsp:txXfrm>
    </dsp:sp>
    <dsp:sp modelId="{7AE8ED44-E78B-4106-8513-89473ABCC928}">
      <dsp:nvSpPr>
        <dsp:cNvPr id="0" name=""/>
        <dsp:cNvSpPr/>
      </dsp:nvSpPr>
      <dsp:spPr>
        <a:xfrm rot="5400000">
          <a:off x="117591" y="2181978"/>
          <a:ext cx="1299411" cy="1438568"/>
        </a:xfrm>
        <a:prstGeom prst="chevron">
          <a:avLst/>
        </a:prstGeom>
        <a:solidFill>
          <a:schemeClr val="accent2">
            <a:hueOff val="1129523"/>
            <a:satOff val="-47840"/>
            <a:lumOff val="48631"/>
            <a:alphaOff val="0"/>
          </a:schemeClr>
        </a:solidFill>
        <a:ln w="25400" cap="flat" cmpd="sng" algn="ctr">
          <a:solidFill>
            <a:schemeClr val="accent2">
              <a:hueOff val="1129523"/>
              <a:satOff val="-47840"/>
              <a:lumOff val="48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Незадоволені</a:t>
          </a:r>
          <a:endParaRPr lang="ru-RU" sz="1600" b="1" kern="1200" dirty="0">
            <a:solidFill>
              <a:schemeClr val="tx1"/>
            </a:solidFill>
          </a:endParaRPr>
        </a:p>
      </dsp:txBody>
      <dsp:txXfrm rot="-5400000">
        <a:off x="48013" y="2251556"/>
        <a:ext cx="1438568" cy="1299411"/>
      </dsp:txXfrm>
    </dsp:sp>
    <dsp:sp modelId="{D32F60DE-6EED-43D9-B225-9C9C1E858ABC}">
      <dsp:nvSpPr>
        <dsp:cNvPr id="0" name=""/>
        <dsp:cNvSpPr/>
      </dsp:nvSpPr>
      <dsp:spPr>
        <a:xfrm rot="5400000">
          <a:off x="4701471" y="-867307"/>
          <a:ext cx="844617" cy="70823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29523"/>
              <a:satOff val="-47840"/>
              <a:lumOff val="48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b="1" kern="1200" dirty="0" smtClean="0"/>
            <a:t>Жителі Корабельного району (34%)</a:t>
          </a:r>
          <a:endParaRPr lang="ru-RU" sz="2800" b="1" kern="1200" dirty="0"/>
        </a:p>
      </dsp:txBody>
      <dsp:txXfrm rot="-5400000">
        <a:off x="1582607" y="2292788"/>
        <a:ext cx="7041115" cy="76215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C4998-C7FC-4CB3-8600-8FC0826C7333}">
      <dsp:nvSpPr>
        <dsp:cNvPr id="0" name=""/>
        <dsp:cNvSpPr/>
      </dsp:nvSpPr>
      <dsp:spPr>
        <a:xfrm>
          <a:off x="6848" y="10928"/>
          <a:ext cx="7479994" cy="8049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На думку жителів міста, позитивні зміни, необхідні для досягнення оптимального рівня якості освіти та вирішенні наступних проблем:</a:t>
          </a:r>
          <a:endParaRPr lang="ru-RU" sz="2000" kern="1200" dirty="0"/>
        </a:p>
      </dsp:txBody>
      <dsp:txXfrm>
        <a:off x="409336" y="10928"/>
        <a:ext cx="6675019" cy="804975"/>
      </dsp:txXfrm>
    </dsp:sp>
    <dsp:sp modelId="{865B57C7-E759-4538-B700-E7499A910374}">
      <dsp:nvSpPr>
        <dsp:cNvPr id="0" name=""/>
        <dsp:cNvSpPr/>
      </dsp:nvSpPr>
      <dsp:spPr>
        <a:xfrm>
          <a:off x="6848" y="928600"/>
          <a:ext cx="7493598" cy="804975"/>
        </a:xfrm>
        <a:prstGeom prst="chevron">
          <a:avLst/>
        </a:prstGeom>
        <a:solidFill>
          <a:schemeClr val="accent2">
            <a:hueOff val="376508"/>
            <a:satOff val="-15947"/>
            <a:lumOff val="162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/>
            <a:t>Недостатнє фінансування (70,5%);</a:t>
          </a:r>
          <a:endParaRPr lang="ru-RU" sz="2000" kern="1200" dirty="0"/>
        </a:p>
      </dsp:txBody>
      <dsp:txXfrm>
        <a:off x="409336" y="928600"/>
        <a:ext cx="6688623" cy="804975"/>
      </dsp:txXfrm>
    </dsp:sp>
    <dsp:sp modelId="{5E6A8682-C447-480C-86AA-5F246185F51A}">
      <dsp:nvSpPr>
        <dsp:cNvPr id="0" name=""/>
        <dsp:cNvSpPr/>
      </dsp:nvSpPr>
      <dsp:spPr>
        <a:xfrm>
          <a:off x="6848" y="1846272"/>
          <a:ext cx="7507242" cy="804975"/>
        </a:xfrm>
        <a:prstGeom prst="chevron">
          <a:avLst/>
        </a:prstGeom>
        <a:solidFill>
          <a:schemeClr val="accent2">
            <a:hueOff val="753015"/>
            <a:satOff val="-31893"/>
            <a:lumOff val="3242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/>
            <a:t>Організація харчування дітей у дошкільних навчальних закладах (38,7%);</a:t>
          </a:r>
          <a:endParaRPr lang="ru-RU" sz="2000" kern="1200" dirty="0"/>
        </a:p>
      </dsp:txBody>
      <dsp:txXfrm>
        <a:off x="409336" y="1846272"/>
        <a:ext cx="6702267" cy="804975"/>
      </dsp:txXfrm>
    </dsp:sp>
    <dsp:sp modelId="{41012786-09C7-40C7-B5AC-FD15284DE25F}">
      <dsp:nvSpPr>
        <dsp:cNvPr id="0" name=""/>
        <dsp:cNvSpPr/>
      </dsp:nvSpPr>
      <dsp:spPr>
        <a:xfrm>
          <a:off x="6848" y="2763944"/>
          <a:ext cx="7485790" cy="804975"/>
        </a:xfrm>
        <a:prstGeom prst="chevron">
          <a:avLst/>
        </a:prstGeom>
        <a:solidFill>
          <a:schemeClr val="accent2">
            <a:hueOff val="1129523"/>
            <a:satOff val="-47840"/>
            <a:lumOff val="486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/>
            <a:t>Перевантаження дошкільних навчальних закладів (36,9%).</a:t>
          </a:r>
          <a:endParaRPr lang="ru-RU" sz="2000" kern="1200" dirty="0"/>
        </a:p>
      </dsp:txBody>
      <dsp:txXfrm>
        <a:off x="409336" y="2763944"/>
        <a:ext cx="6680815" cy="8049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F4488-2800-4014-8EB1-10CE210FD28D}">
      <dsp:nvSpPr>
        <dsp:cNvPr id="0" name=""/>
        <dsp:cNvSpPr/>
      </dsp:nvSpPr>
      <dsp:spPr>
        <a:xfrm>
          <a:off x="3698345" y="1081592"/>
          <a:ext cx="4078518" cy="4159351"/>
        </a:xfrm>
        <a:prstGeom prst="gear9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51% респондентів частково або повністю задоволені своїм життям у Миколаєві</a:t>
          </a:r>
          <a:endParaRPr lang="ru-RU" sz="2200" kern="1200" dirty="0"/>
        </a:p>
      </dsp:txBody>
      <dsp:txXfrm>
        <a:off x="4518309" y="2050530"/>
        <a:ext cx="2438590" cy="2148379"/>
      </dsp:txXfrm>
    </dsp:sp>
    <dsp:sp modelId="{BA8629AE-4BFF-4C63-956C-F1F7A930829A}">
      <dsp:nvSpPr>
        <dsp:cNvPr id="0" name=""/>
        <dsp:cNvSpPr/>
      </dsp:nvSpPr>
      <dsp:spPr>
        <a:xfrm>
          <a:off x="169022" y="1498702"/>
          <a:ext cx="3333428" cy="3181817"/>
        </a:xfrm>
        <a:prstGeom prst="gear6">
          <a:avLst/>
        </a:prstGeom>
        <a:solidFill>
          <a:schemeClr val="accent2">
            <a:shade val="80000"/>
            <a:hueOff val="355317"/>
            <a:satOff val="-39481"/>
            <a:lumOff val="218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chemeClr val="tx1"/>
              </a:solidFill>
            </a:rPr>
            <a:t>Більшість з них – люди поважного віку 46,8%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992092" y="2304575"/>
        <a:ext cx="1687288" cy="1570071"/>
      </dsp:txXfrm>
    </dsp:sp>
    <dsp:sp modelId="{70642C42-3643-4B95-9805-7D9E7808E48E}">
      <dsp:nvSpPr>
        <dsp:cNvPr id="0" name=""/>
        <dsp:cNvSpPr/>
      </dsp:nvSpPr>
      <dsp:spPr>
        <a:xfrm rot="20700000">
          <a:off x="2567623" y="-279415"/>
          <a:ext cx="2479694" cy="2341262"/>
        </a:xfrm>
        <a:prstGeom prst="gear6">
          <a:avLst/>
        </a:prstGeom>
        <a:solidFill>
          <a:schemeClr val="accent2">
            <a:shade val="80000"/>
            <a:hueOff val="710634"/>
            <a:satOff val="-78962"/>
            <a:lumOff val="4360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chemeClr val="tx1"/>
              </a:solidFill>
            </a:rPr>
            <a:t>Жінки  - 58,5%</a:t>
          </a:r>
          <a:endParaRPr lang="ru-RU" sz="2100" kern="1200" dirty="0">
            <a:solidFill>
              <a:schemeClr val="tx1"/>
            </a:solidFill>
          </a:endParaRPr>
        </a:p>
      </dsp:txBody>
      <dsp:txXfrm rot="-20700000">
        <a:off x="3119704" y="225881"/>
        <a:ext cx="1375533" cy="1330669"/>
      </dsp:txXfrm>
    </dsp:sp>
    <dsp:sp modelId="{9412A758-0E77-408F-B00E-6A8581C8815A}">
      <dsp:nvSpPr>
        <dsp:cNvPr id="0" name=""/>
        <dsp:cNvSpPr/>
      </dsp:nvSpPr>
      <dsp:spPr>
        <a:xfrm>
          <a:off x="5267101" y="810839"/>
          <a:ext cx="3295086" cy="3295086"/>
        </a:xfrm>
        <a:prstGeom prst="circularArrow">
          <a:avLst>
            <a:gd name="adj1" fmla="val 4687"/>
            <a:gd name="adj2" fmla="val 299029"/>
            <a:gd name="adj3" fmla="val 2526674"/>
            <a:gd name="adj4" fmla="val 15838823"/>
            <a:gd name="adj5" fmla="val 5469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8F24A-9A0D-4B3D-8F17-37036CE88101}">
      <dsp:nvSpPr>
        <dsp:cNvPr id="0" name=""/>
        <dsp:cNvSpPr/>
      </dsp:nvSpPr>
      <dsp:spPr>
        <a:xfrm rot="2355205">
          <a:off x="345221" y="485660"/>
          <a:ext cx="2394085" cy="239408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shade val="90000"/>
            <a:hueOff val="358879"/>
            <a:satOff val="-39136"/>
            <a:lumOff val="212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D6E7ED-E761-48D0-B926-8FF14D0256D3}">
      <dsp:nvSpPr>
        <dsp:cNvPr id="0" name=""/>
        <dsp:cNvSpPr/>
      </dsp:nvSpPr>
      <dsp:spPr>
        <a:xfrm>
          <a:off x="1990931" y="-598936"/>
          <a:ext cx="2581306" cy="258130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shade val="90000"/>
            <a:hueOff val="717758"/>
            <a:satOff val="-78272"/>
            <a:lumOff val="424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408ED-2833-4E82-81D9-551911F5549C}">
      <dsp:nvSpPr>
        <dsp:cNvPr id="0" name=""/>
        <dsp:cNvSpPr/>
      </dsp:nvSpPr>
      <dsp:spPr>
        <a:xfrm>
          <a:off x="2997636" y="1125"/>
          <a:ext cx="4496454" cy="8927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створеними умовами для вільного віросповідання</a:t>
          </a:r>
          <a:endParaRPr lang="ru-RU" sz="2000" kern="1200" dirty="0"/>
        </a:p>
      </dsp:txBody>
      <dsp:txXfrm>
        <a:off x="2997636" y="112717"/>
        <a:ext cx="4161677" cy="669555"/>
      </dsp:txXfrm>
    </dsp:sp>
    <dsp:sp modelId="{5FA1FFE1-9D9D-4ADD-B9DD-A5CADECCC32F}">
      <dsp:nvSpPr>
        <dsp:cNvPr id="0" name=""/>
        <dsp:cNvSpPr/>
      </dsp:nvSpPr>
      <dsp:spPr>
        <a:xfrm>
          <a:off x="0" y="1125"/>
          <a:ext cx="2997636" cy="8927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kern="1200" dirty="0" smtClean="0"/>
            <a:t>54,4%</a:t>
          </a:r>
          <a:endParaRPr lang="ru-RU" sz="4800" kern="1200" dirty="0"/>
        </a:p>
      </dsp:txBody>
      <dsp:txXfrm>
        <a:off x="43580" y="44705"/>
        <a:ext cx="2910476" cy="805579"/>
      </dsp:txXfrm>
    </dsp:sp>
    <dsp:sp modelId="{CA2DA505-2EEE-45AC-809F-9269DB593844}">
      <dsp:nvSpPr>
        <dsp:cNvPr id="0" name=""/>
        <dsp:cNvSpPr/>
      </dsp:nvSpPr>
      <dsp:spPr>
        <a:xfrm>
          <a:off x="2997636" y="2948290"/>
          <a:ext cx="4496454" cy="8927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141904"/>
            <a:satOff val="8549"/>
            <a:lumOff val="281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41904"/>
              <a:satOff val="8549"/>
              <a:lumOff val="28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політичних поглядів </a:t>
          </a:r>
          <a:endParaRPr lang="ru-RU" sz="2000" kern="1200" dirty="0"/>
        </a:p>
      </dsp:txBody>
      <dsp:txXfrm>
        <a:off x="2997636" y="3059882"/>
        <a:ext cx="4161677" cy="669555"/>
      </dsp:txXfrm>
    </dsp:sp>
    <dsp:sp modelId="{0B6792F1-618B-4D51-BF31-2C8A33A4CCF8}">
      <dsp:nvSpPr>
        <dsp:cNvPr id="0" name=""/>
        <dsp:cNvSpPr/>
      </dsp:nvSpPr>
      <dsp:spPr>
        <a:xfrm>
          <a:off x="5260" y="2934845"/>
          <a:ext cx="2997636" cy="892739"/>
        </a:xfrm>
        <a:prstGeom prst="roundRect">
          <a:avLst/>
        </a:prstGeom>
        <a:solidFill>
          <a:schemeClr val="accent2">
            <a:hueOff val="376508"/>
            <a:satOff val="-15947"/>
            <a:lumOff val="162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kern="1200" dirty="0" smtClean="0"/>
            <a:t>36,7%</a:t>
          </a:r>
          <a:endParaRPr lang="ru-RU" sz="4800" kern="1200" dirty="0"/>
        </a:p>
      </dsp:txBody>
      <dsp:txXfrm>
        <a:off x="48840" y="2978425"/>
        <a:ext cx="2910476" cy="805579"/>
      </dsp:txXfrm>
    </dsp:sp>
    <dsp:sp modelId="{AA404177-FCF5-47B4-BF4B-0A31F3775BF7}">
      <dsp:nvSpPr>
        <dsp:cNvPr id="0" name=""/>
        <dsp:cNvSpPr/>
      </dsp:nvSpPr>
      <dsp:spPr>
        <a:xfrm>
          <a:off x="2957587" y="960713"/>
          <a:ext cx="4496454" cy="8927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283807"/>
            <a:satOff val="17097"/>
            <a:lumOff val="562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83807"/>
              <a:satOff val="17097"/>
              <a:lumOff val="56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самовираження через зовнішній вигляд </a:t>
          </a:r>
          <a:endParaRPr lang="ru-RU" sz="2000" kern="1200" dirty="0"/>
        </a:p>
      </dsp:txBody>
      <dsp:txXfrm>
        <a:off x="2957587" y="1072305"/>
        <a:ext cx="4161677" cy="669555"/>
      </dsp:txXfrm>
    </dsp:sp>
    <dsp:sp modelId="{46A79BA1-9301-43A5-9768-08FEC3B5D75F}">
      <dsp:nvSpPr>
        <dsp:cNvPr id="0" name=""/>
        <dsp:cNvSpPr/>
      </dsp:nvSpPr>
      <dsp:spPr>
        <a:xfrm>
          <a:off x="0" y="993030"/>
          <a:ext cx="2997636" cy="892739"/>
        </a:xfrm>
        <a:prstGeom prst="roundRect">
          <a:avLst/>
        </a:prstGeom>
        <a:solidFill>
          <a:schemeClr val="accent2">
            <a:hueOff val="753015"/>
            <a:satOff val="-31893"/>
            <a:lumOff val="3242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kern="1200" dirty="0" smtClean="0"/>
            <a:t>53,4%</a:t>
          </a:r>
          <a:endParaRPr lang="ru-RU" sz="4800" kern="1200" dirty="0"/>
        </a:p>
      </dsp:txBody>
      <dsp:txXfrm>
        <a:off x="43580" y="1036610"/>
        <a:ext cx="2910476" cy="805579"/>
      </dsp:txXfrm>
    </dsp:sp>
    <dsp:sp modelId="{11793972-7908-4C2A-90CF-1F207773BB51}">
      <dsp:nvSpPr>
        <dsp:cNvPr id="0" name=""/>
        <dsp:cNvSpPr/>
      </dsp:nvSpPr>
      <dsp:spPr>
        <a:xfrm>
          <a:off x="2957587" y="1968821"/>
          <a:ext cx="4496454" cy="8927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425711"/>
            <a:satOff val="25646"/>
            <a:lumOff val="8441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425711"/>
              <a:satOff val="25646"/>
              <a:lumOff val="84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вираження національної ідентичності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>
        <a:off x="2957587" y="2080413"/>
        <a:ext cx="4161677" cy="669555"/>
      </dsp:txXfrm>
    </dsp:sp>
    <dsp:sp modelId="{6910233D-92D5-407F-A4A3-7A16D0199B08}">
      <dsp:nvSpPr>
        <dsp:cNvPr id="0" name=""/>
        <dsp:cNvSpPr/>
      </dsp:nvSpPr>
      <dsp:spPr>
        <a:xfrm>
          <a:off x="5260" y="1963937"/>
          <a:ext cx="2997636" cy="892739"/>
        </a:xfrm>
        <a:prstGeom prst="roundRect">
          <a:avLst/>
        </a:prstGeom>
        <a:solidFill>
          <a:schemeClr val="accent2">
            <a:hueOff val="1129523"/>
            <a:satOff val="-47840"/>
            <a:lumOff val="486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kern="1200" dirty="0" smtClean="0"/>
            <a:t>45,8%</a:t>
          </a:r>
          <a:endParaRPr lang="ru-RU" sz="4800" kern="1200" dirty="0"/>
        </a:p>
      </dsp:txBody>
      <dsp:txXfrm>
        <a:off x="48840" y="2007517"/>
        <a:ext cx="2910476" cy="8055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780AA-1743-47DF-B7D1-6C557B832F43}">
      <dsp:nvSpPr>
        <dsp:cNvPr id="0" name=""/>
        <dsp:cNvSpPr/>
      </dsp:nvSpPr>
      <dsp:spPr>
        <a:xfrm>
          <a:off x="5256590" y="2688905"/>
          <a:ext cx="3298824" cy="12752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753015"/>
              <a:satOff val="-31893"/>
              <a:lumOff val="324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Молодь</a:t>
          </a:r>
          <a:endParaRPr lang="ru-RU" sz="2000" kern="1200" dirty="0"/>
        </a:p>
      </dsp:txBody>
      <dsp:txXfrm>
        <a:off x="6274249" y="3035720"/>
        <a:ext cx="2253152" cy="900387"/>
      </dsp:txXfrm>
    </dsp:sp>
    <dsp:sp modelId="{003A30C3-50DF-47D7-819C-5E582B3476C8}">
      <dsp:nvSpPr>
        <dsp:cNvPr id="0" name=""/>
        <dsp:cNvSpPr/>
      </dsp:nvSpPr>
      <dsp:spPr>
        <a:xfrm>
          <a:off x="3" y="2688905"/>
          <a:ext cx="3269058" cy="12752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29523"/>
              <a:satOff val="-47840"/>
              <a:lumOff val="48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Люди середнього віку</a:t>
          </a:r>
          <a:endParaRPr lang="ru-RU" sz="2000" kern="1200" dirty="0"/>
        </a:p>
      </dsp:txBody>
      <dsp:txXfrm>
        <a:off x="28015" y="3035720"/>
        <a:ext cx="2232317" cy="900387"/>
      </dsp:txXfrm>
    </dsp:sp>
    <dsp:sp modelId="{08599966-E99C-4918-8C04-216546389190}">
      <dsp:nvSpPr>
        <dsp:cNvPr id="0" name=""/>
        <dsp:cNvSpPr/>
      </dsp:nvSpPr>
      <dsp:spPr>
        <a:xfrm>
          <a:off x="5040564" y="0"/>
          <a:ext cx="3496689" cy="12752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76508"/>
              <a:satOff val="-15947"/>
              <a:lumOff val="162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Ситуація в Миколаєві покращиться</a:t>
          </a:r>
          <a:endParaRPr lang="ru-RU" sz="2000" kern="1200" dirty="0"/>
        </a:p>
      </dsp:txBody>
      <dsp:txXfrm>
        <a:off x="6117583" y="28012"/>
        <a:ext cx="2391658" cy="900387"/>
      </dsp:txXfrm>
    </dsp:sp>
    <dsp:sp modelId="{97E5C03B-9ED4-4144-9B08-71168620428D}">
      <dsp:nvSpPr>
        <dsp:cNvPr id="0" name=""/>
        <dsp:cNvSpPr/>
      </dsp:nvSpPr>
      <dsp:spPr>
        <a:xfrm>
          <a:off x="0" y="24611"/>
          <a:ext cx="3263093" cy="12752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Люди похилого віку</a:t>
          </a:r>
          <a:endParaRPr lang="ru-RU" sz="2000" kern="1200" dirty="0"/>
        </a:p>
      </dsp:txBody>
      <dsp:txXfrm>
        <a:off x="28012" y="52623"/>
        <a:ext cx="2228141" cy="900387"/>
      </dsp:txXfrm>
    </dsp:sp>
    <dsp:sp modelId="{04BF13B2-B940-41B0-B310-F7A8AE3D69BE}">
      <dsp:nvSpPr>
        <dsp:cNvPr id="0" name=""/>
        <dsp:cNvSpPr/>
      </dsp:nvSpPr>
      <dsp:spPr>
        <a:xfrm>
          <a:off x="2519100" y="227147"/>
          <a:ext cx="1725524" cy="1725524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34,7%</a:t>
          </a:r>
          <a:endParaRPr lang="ru-RU" sz="2300" kern="1200" dirty="0"/>
        </a:p>
      </dsp:txBody>
      <dsp:txXfrm>
        <a:off x="3024494" y="732541"/>
        <a:ext cx="1220130" cy="1220130"/>
      </dsp:txXfrm>
    </dsp:sp>
    <dsp:sp modelId="{2D2AB521-9966-48BC-A0A2-5FE2FA544935}">
      <dsp:nvSpPr>
        <dsp:cNvPr id="0" name=""/>
        <dsp:cNvSpPr/>
      </dsp:nvSpPr>
      <dsp:spPr>
        <a:xfrm rot="5400000">
          <a:off x="4324326" y="227147"/>
          <a:ext cx="1725524" cy="1725524"/>
        </a:xfrm>
        <a:prstGeom prst="pieWedge">
          <a:avLst/>
        </a:prstGeom>
        <a:solidFill>
          <a:schemeClr val="accent2">
            <a:hueOff val="376508"/>
            <a:satOff val="-15947"/>
            <a:lumOff val="162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більше 50% </a:t>
          </a:r>
          <a:endParaRPr lang="ru-RU" sz="2300" kern="1200" dirty="0"/>
        </a:p>
      </dsp:txBody>
      <dsp:txXfrm rot="-5400000">
        <a:off x="4324326" y="732541"/>
        <a:ext cx="1220130" cy="1220130"/>
      </dsp:txXfrm>
    </dsp:sp>
    <dsp:sp modelId="{8D8A0D6A-197C-47EE-9B62-781C6C199ECC}">
      <dsp:nvSpPr>
        <dsp:cNvPr id="0" name=""/>
        <dsp:cNvSpPr/>
      </dsp:nvSpPr>
      <dsp:spPr>
        <a:xfrm rot="10800000">
          <a:off x="4324326" y="2032373"/>
          <a:ext cx="1725524" cy="1725524"/>
        </a:xfrm>
        <a:prstGeom prst="pieWedge">
          <a:avLst/>
        </a:prstGeom>
        <a:solidFill>
          <a:schemeClr val="accent2">
            <a:hueOff val="753015"/>
            <a:satOff val="-31893"/>
            <a:lumOff val="3242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58,4%</a:t>
          </a:r>
          <a:endParaRPr lang="ru-RU" sz="2300" kern="1200" dirty="0"/>
        </a:p>
      </dsp:txBody>
      <dsp:txXfrm rot="10800000">
        <a:off x="4324326" y="2032373"/>
        <a:ext cx="1220130" cy="1220130"/>
      </dsp:txXfrm>
    </dsp:sp>
    <dsp:sp modelId="{5AE42B96-1C68-42D7-9BEC-4EAFCB4E2433}">
      <dsp:nvSpPr>
        <dsp:cNvPr id="0" name=""/>
        <dsp:cNvSpPr/>
      </dsp:nvSpPr>
      <dsp:spPr>
        <a:xfrm rot="16200000">
          <a:off x="2519100" y="2032373"/>
          <a:ext cx="1725524" cy="1725524"/>
        </a:xfrm>
        <a:prstGeom prst="pieWedge">
          <a:avLst/>
        </a:prstGeom>
        <a:solidFill>
          <a:schemeClr val="accent2">
            <a:hueOff val="1129523"/>
            <a:satOff val="-47840"/>
            <a:lumOff val="486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29,5%</a:t>
          </a:r>
          <a:endParaRPr lang="ru-RU" sz="2300" kern="1200" dirty="0"/>
        </a:p>
      </dsp:txBody>
      <dsp:txXfrm rot="5400000">
        <a:off x="3024494" y="2032373"/>
        <a:ext cx="1220130" cy="1220130"/>
      </dsp:txXfrm>
    </dsp:sp>
    <dsp:sp modelId="{0013B1E2-4C4F-43B3-9383-FBB7DB9A80E6}">
      <dsp:nvSpPr>
        <dsp:cNvPr id="0" name=""/>
        <dsp:cNvSpPr/>
      </dsp:nvSpPr>
      <dsp:spPr>
        <a:xfrm>
          <a:off x="3986593" y="1633868"/>
          <a:ext cx="595764" cy="51805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2D0B26-68B1-4F9F-9FE4-67EBC4856D92}">
      <dsp:nvSpPr>
        <dsp:cNvPr id="0" name=""/>
        <dsp:cNvSpPr/>
      </dsp:nvSpPr>
      <dsp:spPr>
        <a:xfrm rot="10800000">
          <a:off x="3986593" y="1833121"/>
          <a:ext cx="595764" cy="51805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072C0-6E46-45B9-97E1-E0B4D2C51DD9}">
      <dsp:nvSpPr>
        <dsp:cNvPr id="0" name=""/>
        <dsp:cNvSpPr/>
      </dsp:nvSpPr>
      <dsp:spPr>
        <a:xfrm>
          <a:off x="564118" y="0"/>
          <a:ext cx="6393338" cy="357981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4713DE-3818-479A-8471-C50F30E04FF0}">
      <dsp:nvSpPr>
        <dsp:cNvPr id="0" name=""/>
        <dsp:cNvSpPr/>
      </dsp:nvSpPr>
      <dsp:spPr>
        <a:xfrm>
          <a:off x="3626" y="1073943"/>
          <a:ext cx="2325059" cy="14319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0" kern="1200" dirty="0" smtClean="0"/>
            <a:t>Освіта</a:t>
          </a:r>
          <a:endParaRPr lang="ru-RU" sz="4400" b="0" kern="1200" dirty="0"/>
        </a:p>
      </dsp:txBody>
      <dsp:txXfrm>
        <a:off x="73527" y="1143844"/>
        <a:ext cx="2185257" cy="1292122"/>
      </dsp:txXfrm>
    </dsp:sp>
    <dsp:sp modelId="{A7164CAD-E098-4F66-9451-5C43758AADC3}">
      <dsp:nvSpPr>
        <dsp:cNvPr id="0" name=""/>
        <dsp:cNvSpPr/>
      </dsp:nvSpPr>
      <dsp:spPr>
        <a:xfrm>
          <a:off x="2598257" y="1073943"/>
          <a:ext cx="2325059" cy="1431924"/>
        </a:xfrm>
        <a:prstGeom prst="roundRect">
          <a:avLst/>
        </a:prstGeom>
        <a:solidFill>
          <a:schemeClr val="accent2">
            <a:hueOff val="564761"/>
            <a:satOff val="-23920"/>
            <a:lumOff val="243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Задоволені - 61,5%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(молодь – 53,9%)</a:t>
          </a:r>
          <a:endParaRPr lang="ru-RU" sz="2000" kern="1200" dirty="0"/>
        </a:p>
      </dsp:txBody>
      <dsp:txXfrm>
        <a:off x="2668158" y="1143844"/>
        <a:ext cx="2185257" cy="1292122"/>
      </dsp:txXfrm>
    </dsp:sp>
    <dsp:sp modelId="{CC5D3355-8BE1-47D9-8158-B8EABB280ADE}">
      <dsp:nvSpPr>
        <dsp:cNvPr id="0" name=""/>
        <dsp:cNvSpPr/>
      </dsp:nvSpPr>
      <dsp:spPr>
        <a:xfrm>
          <a:off x="5192889" y="1073943"/>
          <a:ext cx="2325059" cy="1431924"/>
        </a:xfrm>
        <a:prstGeom prst="roundRect">
          <a:avLst/>
        </a:prstGeom>
        <a:solidFill>
          <a:schemeClr val="accent2">
            <a:hueOff val="1129523"/>
            <a:satOff val="-47840"/>
            <a:lumOff val="486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Незадоволені – 8,4%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Старше покоління – 50%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5262790" y="1143844"/>
        <a:ext cx="2185257" cy="12921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B66AA-3813-4D79-86D9-1EBC233BD7F0}">
      <dsp:nvSpPr>
        <dsp:cNvPr id="0" name=""/>
        <dsp:cNvSpPr/>
      </dsp:nvSpPr>
      <dsp:spPr>
        <a:xfrm rot="5400000">
          <a:off x="643424" y="1045910"/>
          <a:ext cx="925017" cy="105310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569196-3740-40D3-B590-5D4ABCEB3339}">
      <dsp:nvSpPr>
        <dsp:cNvPr id="0" name=""/>
        <dsp:cNvSpPr/>
      </dsp:nvSpPr>
      <dsp:spPr>
        <a:xfrm>
          <a:off x="398351" y="20509"/>
          <a:ext cx="1557185" cy="1089979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54,1%</a:t>
          </a:r>
          <a:endParaRPr lang="ru-RU" sz="3400" kern="1200" dirty="0"/>
        </a:p>
      </dsp:txBody>
      <dsp:txXfrm>
        <a:off x="451569" y="73727"/>
        <a:ext cx="1450749" cy="983543"/>
      </dsp:txXfrm>
    </dsp:sp>
    <dsp:sp modelId="{C409B59D-12A7-40F2-A80D-32B9415858FA}">
      <dsp:nvSpPr>
        <dsp:cNvPr id="0" name=""/>
        <dsp:cNvSpPr/>
      </dsp:nvSpPr>
      <dsp:spPr>
        <a:xfrm>
          <a:off x="1938650" y="96616"/>
          <a:ext cx="3514433" cy="880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Повністю або частково задоволені  станом безпеки в місті</a:t>
          </a:r>
          <a:endParaRPr lang="ru-RU" sz="1800" kern="1200" dirty="0"/>
        </a:p>
      </dsp:txBody>
      <dsp:txXfrm>
        <a:off x="1938650" y="96616"/>
        <a:ext cx="3514433" cy="880969"/>
      </dsp:txXfrm>
    </dsp:sp>
    <dsp:sp modelId="{217F1623-300F-43F7-B646-11A7E887F0A0}">
      <dsp:nvSpPr>
        <dsp:cNvPr id="0" name=""/>
        <dsp:cNvSpPr/>
      </dsp:nvSpPr>
      <dsp:spPr>
        <a:xfrm rot="5400000">
          <a:off x="2506149" y="2270317"/>
          <a:ext cx="925017" cy="105310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438943"/>
            <a:satOff val="24081"/>
            <a:lumOff val="195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FDBA85-71DD-4421-AF1F-8B95B0EDD329}">
      <dsp:nvSpPr>
        <dsp:cNvPr id="0" name=""/>
        <dsp:cNvSpPr/>
      </dsp:nvSpPr>
      <dsp:spPr>
        <a:xfrm>
          <a:off x="2261075" y="1244916"/>
          <a:ext cx="1557185" cy="1089979"/>
        </a:xfrm>
        <a:prstGeom prst="roundRect">
          <a:avLst>
            <a:gd name="adj" fmla="val 16670"/>
          </a:avLst>
        </a:prstGeom>
        <a:solidFill>
          <a:schemeClr val="accent2">
            <a:hueOff val="564761"/>
            <a:satOff val="-23920"/>
            <a:lumOff val="243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33,7% </a:t>
          </a:r>
          <a:endParaRPr lang="ru-RU" sz="3400" kern="1200" dirty="0"/>
        </a:p>
      </dsp:txBody>
      <dsp:txXfrm>
        <a:off x="2314293" y="1298134"/>
        <a:ext cx="1450749" cy="983543"/>
      </dsp:txXfrm>
    </dsp:sp>
    <dsp:sp modelId="{BBC01198-0883-4FD2-8E9F-60D5C346295E}">
      <dsp:nvSpPr>
        <dsp:cNvPr id="0" name=""/>
        <dsp:cNvSpPr/>
      </dsp:nvSpPr>
      <dsp:spPr>
        <a:xfrm>
          <a:off x="3882861" y="1320750"/>
          <a:ext cx="3173128" cy="880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Однакою мірою задоволені та незадоволені</a:t>
          </a:r>
          <a:endParaRPr lang="ru-RU" sz="1800" kern="1200" dirty="0"/>
        </a:p>
      </dsp:txBody>
      <dsp:txXfrm>
        <a:off x="3882861" y="1320750"/>
        <a:ext cx="3173128" cy="880969"/>
      </dsp:txXfrm>
    </dsp:sp>
    <dsp:sp modelId="{398EFACC-3476-4638-A4FB-9A8AF001925E}">
      <dsp:nvSpPr>
        <dsp:cNvPr id="0" name=""/>
        <dsp:cNvSpPr/>
      </dsp:nvSpPr>
      <dsp:spPr>
        <a:xfrm>
          <a:off x="4123800" y="2469322"/>
          <a:ext cx="1557185" cy="1089979"/>
        </a:xfrm>
        <a:prstGeom prst="roundRect">
          <a:avLst>
            <a:gd name="adj" fmla="val 16670"/>
          </a:avLst>
        </a:prstGeom>
        <a:solidFill>
          <a:schemeClr val="accent2">
            <a:hueOff val="1129523"/>
            <a:satOff val="-47840"/>
            <a:lumOff val="486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12,1%</a:t>
          </a:r>
          <a:endParaRPr lang="ru-RU" sz="3400" kern="1200" dirty="0"/>
        </a:p>
      </dsp:txBody>
      <dsp:txXfrm>
        <a:off x="4177018" y="2522540"/>
        <a:ext cx="1450749" cy="983543"/>
      </dsp:txXfrm>
    </dsp:sp>
    <dsp:sp modelId="{BA2A2FC5-4025-4E69-A611-24F867A4B970}">
      <dsp:nvSpPr>
        <dsp:cNvPr id="0" name=""/>
        <dsp:cNvSpPr/>
      </dsp:nvSpPr>
      <dsp:spPr>
        <a:xfrm>
          <a:off x="5693891" y="2544883"/>
          <a:ext cx="1751927" cy="880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/>
            <a:t>незадоволені</a:t>
          </a:r>
          <a:endParaRPr lang="ru-RU" sz="1900" kern="1200" dirty="0"/>
        </a:p>
      </dsp:txBody>
      <dsp:txXfrm>
        <a:off x="5693891" y="2544883"/>
        <a:ext cx="1751927" cy="8809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44348-69BA-4860-BA87-06FA03742C6B}">
      <dsp:nvSpPr>
        <dsp:cNvPr id="0" name=""/>
        <dsp:cNvSpPr/>
      </dsp:nvSpPr>
      <dsp:spPr>
        <a:xfrm>
          <a:off x="5083" y="530161"/>
          <a:ext cx="2195700" cy="163904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Задоволені</a:t>
          </a:r>
          <a:endParaRPr lang="ru-RU" sz="2400" kern="1200" dirty="0"/>
        </a:p>
      </dsp:txBody>
      <dsp:txXfrm>
        <a:off x="43488" y="568566"/>
        <a:ext cx="2118890" cy="1600639"/>
      </dsp:txXfrm>
    </dsp:sp>
    <dsp:sp modelId="{1E395B8E-CC72-4CCE-9EAD-08A519AA70D5}">
      <dsp:nvSpPr>
        <dsp:cNvPr id="0" name=""/>
        <dsp:cNvSpPr/>
      </dsp:nvSpPr>
      <dsp:spPr>
        <a:xfrm>
          <a:off x="5083" y="2169205"/>
          <a:ext cx="2195700" cy="7047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0" rIns="48260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24,5%</a:t>
          </a:r>
          <a:endParaRPr lang="ru-RU" sz="3800" kern="1200" dirty="0"/>
        </a:p>
      </dsp:txBody>
      <dsp:txXfrm>
        <a:off x="5083" y="2169205"/>
        <a:ext cx="1546267" cy="704788"/>
      </dsp:txXfrm>
    </dsp:sp>
    <dsp:sp modelId="{F7B8D93A-1218-4A2F-B598-28D54CCAE1EC}">
      <dsp:nvSpPr>
        <dsp:cNvPr id="0" name=""/>
        <dsp:cNvSpPr/>
      </dsp:nvSpPr>
      <dsp:spPr>
        <a:xfrm>
          <a:off x="1589433" y="2256855"/>
          <a:ext cx="768495" cy="768495"/>
        </a:xfrm>
        <a:prstGeom prst="ellipse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FC1945-DD5E-416D-86B2-81843F7D6811}">
      <dsp:nvSpPr>
        <dsp:cNvPr id="0" name=""/>
        <dsp:cNvSpPr/>
      </dsp:nvSpPr>
      <dsp:spPr>
        <a:xfrm>
          <a:off x="2572349" y="530161"/>
          <a:ext cx="2195700" cy="163904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564761"/>
              <a:satOff val="-23920"/>
              <a:lumOff val="243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Однаково задоволені і незадоволені </a:t>
          </a:r>
          <a:endParaRPr lang="ru-RU" sz="2400" kern="1200" dirty="0"/>
        </a:p>
      </dsp:txBody>
      <dsp:txXfrm>
        <a:off x="2610754" y="568566"/>
        <a:ext cx="2118890" cy="1600639"/>
      </dsp:txXfrm>
    </dsp:sp>
    <dsp:sp modelId="{08D3853A-0765-4B3A-9869-AFC5714E3CC1}">
      <dsp:nvSpPr>
        <dsp:cNvPr id="0" name=""/>
        <dsp:cNvSpPr/>
      </dsp:nvSpPr>
      <dsp:spPr>
        <a:xfrm>
          <a:off x="2572349" y="2169205"/>
          <a:ext cx="2195700" cy="704788"/>
        </a:xfrm>
        <a:prstGeom prst="rect">
          <a:avLst/>
        </a:prstGeom>
        <a:solidFill>
          <a:schemeClr val="accent2">
            <a:hueOff val="564761"/>
            <a:satOff val="-23920"/>
            <a:lumOff val="24316"/>
            <a:alphaOff val="0"/>
          </a:schemeClr>
        </a:solidFill>
        <a:ln w="25400" cap="flat" cmpd="sng" algn="ctr">
          <a:solidFill>
            <a:schemeClr val="accent2">
              <a:hueOff val="564761"/>
              <a:satOff val="-23920"/>
              <a:lumOff val="243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0" rIns="48260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44,3%</a:t>
          </a:r>
          <a:endParaRPr lang="ru-RU" sz="3800" kern="1200" dirty="0"/>
        </a:p>
      </dsp:txBody>
      <dsp:txXfrm>
        <a:off x="2572349" y="2169205"/>
        <a:ext cx="1546267" cy="704788"/>
      </dsp:txXfrm>
    </dsp:sp>
    <dsp:sp modelId="{383A52DF-EB1F-4DB4-8B6B-481C89C1C57F}">
      <dsp:nvSpPr>
        <dsp:cNvPr id="0" name=""/>
        <dsp:cNvSpPr/>
      </dsp:nvSpPr>
      <dsp:spPr>
        <a:xfrm>
          <a:off x="4180730" y="2281155"/>
          <a:ext cx="768495" cy="768495"/>
        </a:xfrm>
        <a:prstGeom prst="ellipse">
          <a:avLst/>
        </a:prstGeom>
        <a:solidFill>
          <a:schemeClr val="accent2">
            <a:tint val="40000"/>
            <a:alpha val="90000"/>
            <a:hueOff val="212856"/>
            <a:satOff val="12823"/>
            <a:lumOff val="4221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12856"/>
              <a:satOff val="12823"/>
              <a:lumOff val="42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AB7A63-477C-425E-B253-DDAE576105E4}">
      <dsp:nvSpPr>
        <dsp:cNvPr id="0" name=""/>
        <dsp:cNvSpPr/>
      </dsp:nvSpPr>
      <dsp:spPr>
        <a:xfrm>
          <a:off x="5139615" y="530161"/>
          <a:ext cx="2195700" cy="163904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29523"/>
              <a:satOff val="-47840"/>
              <a:lumOff val="48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Незадоволені</a:t>
          </a:r>
          <a:endParaRPr lang="ru-RU" sz="2400" kern="1200" dirty="0"/>
        </a:p>
      </dsp:txBody>
      <dsp:txXfrm>
        <a:off x="5178020" y="568566"/>
        <a:ext cx="2118890" cy="1600639"/>
      </dsp:txXfrm>
    </dsp:sp>
    <dsp:sp modelId="{A35B07F4-4086-4D7E-8403-7797D49CEF18}">
      <dsp:nvSpPr>
        <dsp:cNvPr id="0" name=""/>
        <dsp:cNvSpPr/>
      </dsp:nvSpPr>
      <dsp:spPr>
        <a:xfrm>
          <a:off x="5139615" y="2169205"/>
          <a:ext cx="2195700" cy="704788"/>
        </a:xfrm>
        <a:prstGeom prst="rect">
          <a:avLst/>
        </a:prstGeom>
        <a:solidFill>
          <a:schemeClr val="accent2">
            <a:hueOff val="1129523"/>
            <a:satOff val="-47840"/>
            <a:lumOff val="48631"/>
            <a:alphaOff val="0"/>
          </a:schemeClr>
        </a:solidFill>
        <a:ln w="25400" cap="flat" cmpd="sng" algn="ctr">
          <a:solidFill>
            <a:schemeClr val="accent2">
              <a:hueOff val="1129523"/>
              <a:satOff val="-47840"/>
              <a:lumOff val="48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0" rIns="48260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31,2%</a:t>
          </a:r>
          <a:endParaRPr lang="ru-RU" sz="3800" kern="1200" dirty="0"/>
        </a:p>
      </dsp:txBody>
      <dsp:txXfrm>
        <a:off x="5139615" y="2169205"/>
        <a:ext cx="1546267" cy="704788"/>
      </dsp:txXfrm>
    </dsp:sp>
    <dsp:sp modelId="{9EBDA869-5888-4F8D-9E37-57DAA42A3850}">
      <dsp:nvSpPr>
        <dsp:cNvPr id="0" name=""/>
        <dsp:cNvSpPr/>
      </dsp:nvSpPr>
      <dsp:spPr>
        <a:xfrm>
          <a:off x="6747996" y="2281155"/>
          <a:ext cx="768495" cy="768495"/>
        </a:xfrm>
        <a:prstGeom prst="ellipse">
          <a:avLst/>
        </a:prstGeom>
        <a:solidFill>
          <a:schemeClr val="accent2">
            <a:tint val="40000"/>
            <a:alpha val="90000"/>
            <a:hueOff val="425711"/>
            <a:satOff val="25646"/>
            <a:lumOff val="8441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425711"/>
              <a:satOff val="25646"/>
              <a:lumOff val="84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D975A-F283-43BA-A9E3-7B6015876E17}">
      <dsp:nvSpPr>
        <dsp:cNvPr id="0" name=""/>
        <dsp:cNvSpPr/>
      </dsp:nvSpPr>
      <dsp:spPr>
        <a:xfrm rot="5400000">
          <a:off x="-131530" y="133354"/>
          <a:ext cx="876868" cy="61380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+44%</a:t>
          </a:r>
          <a:endParaRPr lang="ru-RU" sz="1400" kern="1200" dirty="0"/>
        </a:p>
      </dsp:txBody>
      <dsp:txXfrm rot="-5400000">
        <a:off x="0" y="308728"/>
        <a:ext cx="613808" cy="263060"/>
      </dsp:txXfrm>
    </dsp:sp>
    <dsp:sp modelId="{E9E31314-DA17-40CC-AA3A-DCB83B1B8F71}">
      <dsp:nvSpPr>
        <dsp:cNvPr id="0" name=""/>
        <dsp:cNvSpPr/>
      </dsp:nvSpPr>
      <dsp:spPr>
        <a:xfrm rot="5400000">
          <a:off x="3782709" y="-3167076"/>
          <a:ext cx="569964" cy="69077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kern="1200" dirty="0" smtClean="0"/>
            <a:t>Міський голова Миколаєва (рівень довіри)</a:t>
          </a:r>
          <a:endParaRPr lang="ru-RU" sz="2600" kern="1200" dirty="0"/>
        </a:p>
      </dsp:txBody>
      <dsp:txXfrm rot="-5400000">
        <a:off x="613809" y="29647"/>
        <a:ext cx="6879943" cy="514318"/>
      </dsp:txXfrm>
    </dsp:sp>
    <dsp:sp modelId="{24B73CA2-B2C1-45FB-A1E1-BB3847B5567A}">
      <dsp:nvSpPr>
        <dsp:cNvPr id="0" name=""/>
        <dsp:cNvSpPr/>
      </dsp:nvSpPr>
      <dsp:spPr>
        <a:xfrm rot="5400000">
          <a:off x="-131530" y="856162"/>
          <a:ext cx="876868" cy="613808"/>
        </a:xfrm>
        <a:prstGeom prst="chevron">
          <a:avLst/>
        </a:prstGeom>
        <a:solidFill>
          <a:schemeClr val="accent2">
            <a:hueOff val="376508"/>
            <a:satOff val="-15947"/>
            <a:lumOff val="16210"/>
            <a:alphaOff val="0"/>
          </a:schemeClr>
        </a:solidFill>
        <a:ln w="25400" cap="flat" cmpd="sng" algn="ctr">
          <a:solidFill>
            <a:schemeClr val="accent2">
              <a:hueOff val="376508"/>
              <a:satOff val="-15947"/>
              <a:lumOff val="162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+43,8%</a:t>
          </a:r>
          <a:endParaRPr lang="ru-RU" sz="1400" kern="1200" dirty="0"/>
        </a:p>
      </dsp:txBody>
      <dsp:txXfrm rot="-5400000">
        <a:off x="0" y="1031536"/>
        <a:ext cx="613808" cy="263060"/>
      </dsp:txXfrm>
    </dsp:sp>
    <dsp:sp modelId="{70BA1DB8-FAA6-43F9-A32D-B4E4CDA33B86}">
      <dsp:nvSpPr>
        <dsp:cNvPr id="0" name=""/>
        <dsp:cNvSpPr/>
      </dsp:nvSpPr>
      <dsp:spPr>
        <a:xfrm rot="5400000">
          <a:off x="3782709" y="-2444268"/>
          <a:ext cx="569964" cy="69077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76508"/>
              <a:satOff val="-15947"/>
              <a:lumOff val="162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kern="1200" dirty="0" smtClean="0"/>
            <a:t>Поліція (</a:t>
          </a:r>
          <a:r>
            <a:rPr lang="uk-UA" sz="2600" kern="1200" dirty="0" smtClean="0"/>
            <a:t>рівень довіри)</a:t>
          </a:r>
          <a:endParaRPr lang="ru-RU" sz="2600" kern="1200" dirty="0"/>
        </a:p>
      </dsp:txBody>
      <dsp:txXfrm rot="-5400000">
        <a:off x="613809" y="752455"/>
        <a:ext cx="6879943" cy="514318"/>
      </dsp:txXfrm>
    </dsp:sp>
    <dsp:sp modelId="{8D4F1EA7-9498-47AB-811D-9EE83315BD76}">
      <dsp:nvSpPr>
        <dsp:cNvPr id="0" name=""/>
        <dsp:cNvSpPr/>
      </dsp:nvSpPr>
      <dsp:spPr>
        <a:xfrm rot="5400000">
          <a:off x="-131530" y="1578971"/>
          <a:ext cx="876868" cy="613808"/>
        </a:xfrm>
        <a:prstGeom prst="chevron">
          <a:avLst/>
        </a:prstGeom>
        <a:solidFill>
          <a:schemeClr val="accent2">
            <a:hueOff val="753015"/>
            <a:satOff val="-31893"/>
            <a:lumOff val="32421"/>
            <a:alphaOff val="0"/>
          </a:schemeClr>
        </a:solidFill>
        <a:ln w="25400" cap="flat" cmpd="sng" algn="ctr">
          <a:solidFill>
            <a:schemeClr val="accent2">
              <a:hueOff val="753015"/>
              <a:satOff val="-31893"/>
              <a:lumOff val="324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tx1"/>
              </a:solidFill>
            </a:rPr>
            <a:t>- 58%</a:t>
          </a:r>
          <a:endParaRPr lang="ru-RU" sz="1400" kern="1200" dirty="0">
            <a:solidFill>
              <a:schemeClr val="tx1"/>
            </a:solidFill>
          </a:endParaRPr>
        </a:p>
      </dsp:txBody>
      <dsp:txXfrm rot="-5400000">
        <a:off x="0" y="1754345"/>
        <a:ext cx="613808" cy="263060"/>
      </dsp:txXfrm>
    </dsp:sp>
    <dsp:sp modelId="{DCEE164E-B816-48F4-B900-535FD4F1B51F}">
      <dsp:nvSpPr>
        <dsp:cNvPr id="0" name=""/>
        <dsp:cNvSpPr/>
      </dsp:nvSpPr>
      <dsp:spPr>
        <a:xfrm rot="5400000">
          <a:off x="3782709" y="-1721460"/>
          <a:ext cx="569964" cy="69077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753015"/>
              <a:satOff val="-31893"/>
              <a:lumOff val="324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kern="1200" dirty="0" smtClean="0"/>
            <a:t>Суди (рівень недовіри)</a:t>
          </a:r>
          <a:endParaRPr lang="ru-RU" sz="2600" kern="1200" dirty="0"/>
        </a:p>
      </dsp:txBody>
      <dsp:txXfrm rot="-5400000">
        <a:off x="613809" y="1475263"/>
        <a:ext cx="6879943" cy="514318"/>
      </dsp:txXfrm>
    </dsp:sp>
    <dsp:sp modelId="{B5058C3B-B60D-4338-91F0-20FEBA67E7E6}">
      <dsp:nvSpPr>
        <dsp:cNvPr id="0" name=""/>
        <dsp:cNvSpPr/>
      </dsp:nvSpPr>
      <dsp:spPr>
        <a:xfrm rot="5400000">
          <a:off x="-131530" y="2301779"/>
          <a:ext cx="876868" cy="613808"/>
        </a:xfrm>
        <a:prstGeom prst="chevron">
          <a:avLst/>
        </a:prstGeom>
        <a:solidFill>
          <a:schemeClr val="accent2">
            <a:hueOff val="1129523"/>
            <a:satOff val="-47840"/>
            <a:lumOff val="48631"/>
            <a:alphaOff val="0"/>
          </a:schemeClr>
        </a:solidFill>
        <a:ln w="25400" cap="flat" cmpd="sng" algn="ctr">
          <a:solidFill>
            <a:schemeClr val="accent2">
              <a:hueOff val="1129523"/>
              <a:satOff val="-47840"/>
              <a:lumOff val="48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tx1"/>
              </a:solidFill>
            </a:rPr>
            <a:t>- 44,1%</a:t>
          </a:r>
          <a:endParaRPr lang="ru-RU" sz="1400" kern="1200" dirty="0">
            <a:solidFill>
              <a:schemeClr val="tx1"/>
            </a:solidFill>
          </a:endParaRPr>
        </a:p>
      </dsp:txBody>
      <dsp:txXfrm rot="-5400000">
        <a:off x="0" y="2477153"/>
        <a:ext cx="613808" cy="263060"/>
      </dsp:txXfrm>
    </dsp:sp>
    <dsp:sp modelId="{C6DC9F25-6DA2-456B-A6BA-81A5A94CF453}">
      <dsp:nvSpPr>
        <dsp:cNvPr id="0" name=""/>
        <dsp:cNvSpPr/>
      </dsp:nvSpPr>
      <dsp:spPr>
        <a:xfrm rot="5400000">
          <a:off x="3782709" y="-998652"/>
          <a:ext cx="569964" cy="69077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29523"/>
              <a:satOff val="-47840"/>
              <a:lumOff val="48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kern="1200" dirty="0" smtClean="0"/>
            <a:t>Заклади охорони </a:t>
          </a:r>
          <a:r>
            <a:rPr lang="uk-UA" sz="2600" kern="1200" dirty="0" err="1" smtClean="0"/>
            <a:t>здоров</a:t>
          </a:r>
          <a:r>
            <a:rPr lang="en-US" sz="2600" kern="1200" dirty="0" smtClean="0"/>
            <a:t>’</a:t>
          </a:r>
          <a:r>
            <a:rPr lang="uk-UA" sz="2600" kern="1200" dirty="0" smtClean="0"/>
            <a:t>я (рівень недовіри)</a:t>
          </a:r>
          <a:endParaRPr lang="ru-RU" sz="2600" kern="1200" dirty="0"/>
        </a:p>
      </dsp:txBody>
      <dsp:txXfrm rot="-5400000">
        <a:off x="613809" y="2198071"/>
        <a:ext cx="6879943" cy="5143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DC0CEA-F304-4C05-A123-1269DB4CE1E1}">
      <dsp:nvSpPr>
        <dsp:cNvPr id="0" name=""/>
        <dsp:cNvSpPr/>
      </dsp:nvSpPr>
      <dsp:spPr>
        <a:xfrm>
          <a:off x="1685949" y="-17994"/>
          <a:ext cx="3250223" cy="3250223"/>
        </a:xfrm>
        <a:prstGeom prst="circularArrow">
          <a:avLst>
            <a:gd name="adj1" fmla="val 5544"/>
            <a:gd name="adj2" fmla="val 330680"/>
            <a:gd name="adj3" fmla="val 13796006"/>
            <a:gd name="adj4" fmla="val 17373755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AB9BEC-F255-496C-95D0-1258BE62BDB3}">
      <dsp:nvSpPr>
        <dsp:cNvPr id="0" name=""/>
        <dsp:cNvSpPr/>
      </dsp:nvSpPr>
      <dsp:spPr>
        <a:xfrm>
          <a:off x="2556682" y="1624"/>
          <a:ext cx="1508757" cy="7543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Освітлення і дороги – 33,7%</a:t>
          </a:r>
          <a:endParaRPr lang="ru-RU" sz="1800" b="1" kern="1200" dirty="0"/>
        </a:p>
      </dsp:txBody>
      <dsp:txXfrm>
        <a:off x="2593508" y="38450"/>
        <a:ext cx="1435105" cy="680726"/>
      </dsp:txXfrm>
    </dsp:sp>
    <dsp:sp modelId="{5E8C4A60-4CE9-43C7-B83D-40A4CBE44DAA}">
      <dsp:nvSpPr>
        <dsp:cNvPr id="0" name=""/>
        <dsp:cNvSpPr/>
      </dsp:nvSpPr>
      <dsp:spPr>
        <a:xfrm>
          <a:off x="3728240" y="959342"/>
          <a:ext cx="1802014" cy="754378"/>
        </a:xfrm>
        <a:prstGeom prst="roundRect">
          <a:avLst/>
        </a:prstGeom>
        <a:solidFill>
          <a:schemeClr val="accent2">
            <a:hueOff val="282381"/>
            <a:satOff val="-11960"/>
            <a:lumOff val="121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Стан відкритих водойм - 39,5%</a:t>
          </a:r>
          <a:endParaRPr lang="ru-RU" sz="1800" b="1" kern="1200" dirty="0"/>
        </a:p>
      </dsp:txBody>
      <dsp:txXfrm>
        <a:off x="3765066" y="996168"/>
        <a:ext cx="1728362" cy="680726"/>
      </dsp:txXfrm>
    </dsp:sp>
    <dsp:sp modelId="{61ED045A-7C97-4458-AD87-25DCDD7B9BE3}">
      <dsp:nvSpPr>
        <dsp:cNvPr id="0" name=""/>
        <dsp:cNvSpPr/>
      </dsp:nvSpPr>
      <dsp:spPr>
        <a:xfrm>
          <a:off x="3371366" y="2508963"/>
          <a:ext cx="1508757" cy="754378"/>
        </a:xfrm>
        <a:prstGeom prst="roundRect">
          <a:avLst/>
        </a:prstGeom>
        <a:solidFill>
          <a:schemeClr val="accent2">
            <a:hueOff val="564761"/>
            <a:satOff val="-23920"/>
            <a:lumOff val="243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Безпритульні тварини – 58,2%</a:t>
          </a:r>
          <a:endParaRPr lang="ru-RU" sz="1800" b="1" kern="1200" dirty="0"/>
        </a:p>
      </dsp:txBody>
      <dsp:txXfrm>
        <a:off x="3408192" y="2545789"/>
        <a:ext cx="1435105" cy="680726"/>
      </dsp:txXfrm>
    </dsp:sp>
    <dsp:sp modelId="{6ABBAC9F-FC4E-47BB-834C-5FA9FF8622AB}">
      <dsp:nvSpPr>
        <dsp:cNvPr id="0" name=""/>
        <dsp:cNvSpPr/>
      </dsp:nvSpPr>
      <dsp:spPr>
        <a:xfrm>
          <a:off x="1741999" y="2508963"/>
          <a:ext cx="1508757" cy="754378"/>
        </a:xfrm>
        <a:prstGeom prst="roundRect">
          <a:avLst/>
        </a:prstGeom>
        <a:solidFill>
          <a:schemeClr val="accent2">
            <a:hueOff val="847142"/>
            <a:satOff val="-35880"/>
            <a:lumOff val="364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Урни для сміття – 43,2%</a:t>
          </a:r>
          <a:endParaRPr lang="ru-RU" sz="1800" b="1" kern="1200" dirty="0"/>
        </a:p>
      </dsp:txBody>
      <dsp:txXfrm>
        <a:off x="1778825" y="2545789"/>
        <a:ext cx="1435105" cy="680726"/>
      </dsp:txXfrm>
    </dsp:sp>
    <dsp:sp modelId="{287EFA4D-0FE1-43ED-ABE5-759444C991A0}">
      <dsp:nvSpPr>
        <dsp:cNvPr id="0" name=""/>
        <dsp:cNvSpPr/>
      </dsp:nvSpPr>
      <dsp:spPr>
        <a:xfrm>
          <a:off x="1238496" y="959342"/>
          <a:ext cx="1508757" cy="754378"/>
        </a:xfrm>
        <a:prstGeom prst="roundRect">
          <a:avLst/>
        </a:prstGeom>
        <a:solidFill>
          <a:schemeClr val="accent2">
            <a:hueOff val="1129523"/>
            <a:satOff val="-47840"/>
            <a:lumOff val="486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Вода з крану – 42%</a:t>
          </a:r>
          <a:endParaRPr lang="ru-RU" sz="1800" b="1" kern="1200" dirty="0"/>
        </a:p>
      </dsp:txBody>
      <dsp:txXfrm>
        <a:off x="1275322" y="996168"/>
        <a:ext cx="1435105" cy="680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4127500" cy="342899"/>
          </a:xfrm>
          <a:prstGeom prst="rect">
            <a:avLst/>
          </a:prstGeom>
        </p:spPr>
        <p:txBody>
          <a:bodyPr vert="horz" lIns="93607" tIns="46803" rIns="93607" bIns="46803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395297" y="6"/>
            <a:ext cx="4127500" cy="342899"/>
          </a:xfrm>
          <a:prstGeom prst="rect">
            <a:avLst/>
          </a:prstGeom>
        </p:spPr>
        <p:txBody>
          <a:bodyPr vert="horz" lIns="93607" tIns="46803" rIns="93607" bIns="46803" rtlCol="0"/>
          <a:lstStyle>
            <a:lvl1pPr algn="r">
              <a:defRPr sz="1100"/>
            </a:lvl1pPr>
          </a:lstStyle>
          <a:p>
            <a:fld id="{57653C15-167D-438B-995B-7F2C7C20AAD5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7"/>
            <a:ext cx="4127500" cy="342899"/>
          </a:xfrm>
          <a:prstGeom prst="rect">
            <a:avLst/>
          </a:prstGeom>
        </p:spPr>
        <p:txBody>
          <a:bodyPr vert="horz" lIns="93607" tIns="46803" rIns="93607" bIns="46803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395297" y="6513917"/>
            <a:ext cx="4127500" cy="342899"/>
          </a:xfrm>
          <a:prstGeom prst="rect">
            <a:avLst/>
          </a:prstGeom>
        </p:spPr>
        <p:txBody>
          <a:bodyPr vert="horz" lIns="93607" tIns="46803" rIns="93607" bIns="46803" rtlCol="0" anchor="b"/>
          <a:lstStyle>
            <a:lvl1pPr algn="r">
              <a:defRPr sz="1100"/>
            </a:lvl1pPr>
          </a:lstStyle>
          <a:p>
            <a:fld id="{85D79452-BF4E-4CED-815E-0D3F94A3C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487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4127500" cy="342899"/>
          </a:xfrm>
          <a:prstGeom prst="rect">
            <a:avLst/>
          </a:prstGeom>
        </p:spPr>
        <p:txBody>
          <a:bodyPr vert="horz" lIns="93607" tIns="46803" rIns="93607" bIns="46803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395297" y="6"/>
            <a:ext cx="4127500" cy="342899"/>
          </a:xfrm>
          <a:prstGeom prst="rect">
            <a:avLst/>
          </a:prstGeom>
        </p:spPr>
        <p:txBody>
          <a:bodyPr vert="horz" lIns="93607" tIns="46803" rIns="93607" bIns="46803" rtlCol="0"/>
          <a:lstStyle>
            <a:lvl1pPr algn="r">
              <a:defRPr sz="1100"/>
            </a:lvl1pPr>
          </a:lstStyle>
          <a:p>
            <a:fld id="{4B3B3FB1-EC08-4DA2-A584-16D7B7B7132A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48000" y="512763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07" tIns="46803" rIns="93607" bIns="468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52501" y="3257556"/>
            <a:ext cx="7620000" cy="3086099"/>
          </a:xfrm>
          <a:prstGeom prst="rect">
            <a:avLst/>
          </a:prstGeom>
        </p:spPr>
        <p:txBody>
          <a:bodyPr vert="horz" lIns="93607" tIns="46803" rIns="93607" bIns="4680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7"/>
            <a:ext cx="4127500" cy="342899"/>
          </a:xfrm>
          <a:prstGeom prst="rect">
            <a:avLst/>
          </a:prstGeom>
        </p:spPr>
        <p:txBody>
          <a:bodyPr vert="horz" lIns="93607" tIns="46803" rIns="93607" bIns="46803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395297" y="6513917"/>
            <a:ext cx="4127500" cy="342899"/>
          </a:xfrm>
          <a:prstGeom prst="rect">
            <a:avLst/>
          </a:prstGeom>
        </p:spPr>
        <p:txBody>
          <a:bodyPr vert="horz" lIns="93607" tIns="46803" rIns="93607" bIns="46803" rtlCol="0" anchor="b"/>
          <a:lstStyle>
            <a:lvl1pPr algn="r">
              <a:defRPr sz="1100"/>
            </a:lvl1pPr>
          </a:lstStyle>
          <a:p>
            <a:fld id="{8A5D793C-4D0C-483E-A1D7-0765A2A37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435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D793C-4D0C-483E-A1D7-0765A2A376D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960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D793C-4D0C-483E-A1D7-0765A2A376D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45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558-CFB1-483F-B7C5-9B453DB13A85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E6B9-F338-404C-90EB-102095AFC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558-CFB1-483F-B7C5-9B453DB13A85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E6B9-F338-404C-90EB-102095AFC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558-CFB1-483F-B7C5-9B453DB13A85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E6B9-F338-404C-90EB-102095AFC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558-CFB1-483F-B7C5-9B453DB13A85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E6B9-F338-404C-90EB-102095AFC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558-CFB1-483F-B7C5-9B453DB13A85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E6B9-F338-404C-90EB-102095AFC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558-CFB1-483F-B7C5-9B453DB13A85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E6B9-F338-404C-90EB-102095AFC7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558-CFB1-483F-B7C5-9B453DB13A85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E6B9-F338-404C-90EB-102095AFC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558-CFB1-483F-B7C5-9B453DB13A85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E6B9-F338-404C-90EB-102095AFC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558-CFB1-483F-B7C5-9B453DB13A85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E6B9-F338-404C-90EB-102095AFC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558-CFB1-483F-B7C5-9B453DB13A85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29E6B9-F338-404C-90EB-102095AFC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558-CFB1-483F-B7C5-9B453DB13A85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E6B9-F338-404C-90EB-102095AFC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A2F4558-CFB1-483F-B7C5-9B453DB13A85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029E6B9-F338-404C-90EB-102095AFC7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3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3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772816"/>
            <a:ext cx="7283280" cy="1204306"/>
          </a:xfrm>
        </p:spPr>
        <p:txBody>
          <a:bodyPr/>
          <a:lstStyle/>
          <a:p>
            <a:r>
              <a:rPr lang="uk-UA" sz="6000" dirty="0" smtClean="0"/>
              <a:t>Аналітичний звіт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429000"/>
            <a:ext cx="8646787" cy="3024336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/>
              <a:t>Рівень ЗАДОВОЛЕНОСТІ </a:t>
            </a:r>
            <a:r>
              <a:rPr lang="uk-UA" sz="3200" b="1" dirty="0"/>
              <a:t>ЯКІСТЮ ЖИТТЯ В </a:t>
            </a:r>
            <a:r>
              <a:rPr lang="uk-UA" sz="3200" b="1" dirty="0" smtClean="0"/>
              <a:t>МИКОЛАЄВІ</a:t>
            </a:r>
          </a:p>
          <a:p>
            <a:pPr algn="ctr"/>
            <a:endParaRPr lang="uk-UA" sz="3200" b="1" dirty="0"/>
          </a:p>
          <a:p>
            <a:pPr algn="ctr"/>
            <a:endParaRPr lang="uk-UA" sz="3200" b="1" dirty="0" smtClean="0"/>
          </a:p>
          <a:p>
            <a:pPr algn="ctr"/>
            <a:r>
              <a:rPr lang="uk-UA" sz="2000" b="1" dirty="0" smtClean="0"/>
              <a:t>Керівник ЦСД «Південь» – </a:t>
            </a:r>
            <a:r>
              <a:rPr lang="uk-UA" sz="2000" b="1" dirty="0" err="1" smtClean="0"/>
              <a:t>Козачук</a:t>
            </a:r>
            <a:r>
              <a:rPr lang="uk-UA" sz="2000" b="1" dirty="0" smtClean="0"/>
              <a:t> М.Б.</a:t>
            </a:r>
            <a:endParaRPr lang="ru-RU" sz="2000" dirty="0"/>
          </a:p>
          <a:p>
            <a:pPr algn="ctr"/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93" y="65381"/>
            <a:ext cx="5616624" cy="159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4500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Заробітна Плата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sz="2400" b="0" dirty="0" smtClean="0"/>
              <a:t>	Задоволене </a:t>
            </a:r>
            <a:r>
              <a:rPr lang="uk-UA" sz="2400" b="0" dirty="0"/>
              <a:t>сумою винагороди </a:t>
            </a:r>
            <a:r>
              <a:rPr lang="uk-UA" sz="2400" b="0" dirty="0" smtClean="0"/>
              <a:t>економічно </a:t>
            </a:r>
            <a:r>
              <a:rPr lang="uk-UA" sz="2400" b="0" dirty="0"/>
              <a:t>активне населення від 18 до 49 років (61,6</a:t>
            </a:r>
            <a:r>
              <a:rPr lang="uk-UA" sz="2400" b="0" dirty="0" smtClean="0"/>
              <a:t>%), </a:t>
            </a:r>
            <a:r>
              <a:rPr lang="uk-UA" sz="2400" b="0" dirty="0"/>
              <a:t>на відміну від людей передпенсійного та пенсійного віку (38,4</a:t>
            </a:r>
            <a:r>
              <a:rPr lang="uk-UA" sz="2400" b="0" dirty="0" smtClean="0"/>
              <a:t>%).</a:t>
            </a:r>
          </a:p>
          <a:p>
            <a:pPr algn="ctr"/>
            <a:endParaRPr lang="ru-RU" sz="2400" b="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636912"/>
            <a:ext cx="4675584" cy="23377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4335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41528" cy="548640"/>
          </a:xfrm>
        </p:spPr>
        <p:txBody>
          <a:bodyPr/>
          <a:lstStyle/>
          <a:p>
            <a:pPr algn="ctr"/>
            <a:r>
              <a:rPr lang="uk-UA" dirty="0" smtClean="0"/>
              <a:t>Рівень довіри та задоволеності послугами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309023"/>
              </p:ext>
            </p:extLst>
          </p:nvPr>
        </p:nvGraphicFramePr>
        <p:xfrm>
          <a:off x="827584" y="1412776"/>
          <a:ext cx="7521575" cy="3048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0886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640960" cy="548640"/>
          </a:xfrm>
        </p:spPr>
        <p:txBody>
          <a:bodyPr/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/>
              <a:t>БЛОК 3.</a:t>
            </a:r>
            <a:r>
              <a:rPr lang="uk-UA" dirty="0"/>
              <a:t> </a:t>
            </a:r>
            <a:r>
              <a:rPr lang="uk-UA" b="1" dirty="0"/>
              <a:t>БЛАГОУСТРІЙ ТА ЕКОЛОГІЧНА СВІДОМІСТЬ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Миколаївці не задоволені: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105682"/>
              </p:ext>
            </p:extLst>
          </p:nvPr>
        </p:nvGraphicFramePr>
        <p:xfrm>
          <a:off x="1043608" y="1628800"/>
          <a:ext cx="6768752" cy="3264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9397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0" dirty="0" smtClean="0"/>
              <a:t>Найбільше незадоволені прибиранням жителі Ленінського району – 46,8% місцевого населення. Найчистішим, на думку респондентів, є Центральний район – задоволені 48,8%. </a:t>
            </a:r>
            <a:endParaRPr lang="ru-RU" sz="2800" b="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6330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БЛОК 4. ТРАНСПОРТНА </a:t>
            </a:r>
            <a:r>
              <a:rPr lang="uk-UA" b="1" dirty="0" smtClean="0"/>
              <a:t>СИСТЕМА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4452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0760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Миколаївці незадоволені: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7454394"/>
              </p:ext>
            </p:extLst>
          </p:nvPr>
        </p:nvGraphicFramePr>
        <p:xfrm>
          <a:off x="822960" y="1100628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15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40960" cy="548640"/>
          </a:xfrm>
        </p:spPr>
        <p:txBody>
          <a:bodyPr/>
          <a:lstStyle/>
          <a:p>
            <a:pPr algn="ctr"/>
            <a:r>
              <a:rPr lang="uk-UA" sz="2400" b="1" smtClean="0"/>
              <a:t>Оптимальною та обґрунтованою ціною за проїзд в маршрутному таксі є:</a:t>
            </a: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96752"/>
            <a:ext cx="6325564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8620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uk-UA" sz="2800" b="0" dirty="0" smtClean="0"/>
              <a:t>	</a:t>
            </a:r>
            <a:r>
              <a:rPr lang="uk-UA" sz="2800" dirty="0" smtClean="0"/>
              <a:t>80% миколаївців </a:t>
            </a:r>
            <a:r>
              <a:rPr lang="uk-UA" sz="2800" b="0" dirty="0" smtClean="0"/>
              <a:t>відчувають потребу у наявності нічних рейсів громадського транспорту в усіх районах міста.</a:t>
            </a:r>
          </a:p>
          <a:p>
            <a:pPr algn="ctr"/>
            <a:endParaRPr lang="uk-UA" sz="2800" dirty="0" smtClean="0"/>
          </a:p>
          <a:p>
            <a:pPr algn="ctr"/>
            <a:r>
              <a:rPr lang="uk-UA" sz="2800" dirty="0" smtClean="0"/>
              <a:t>62,5% миколаївців </a:t>
            </a:r>
            <a:r>
              <a:rPr lang="uk-UA" sz="2800" b="0" dirty="0" smtClean="0"/>
              <a:t>готові </a:t>
            </a:r>
            <a:r>
              <a:rPr lang="uk-UA" sz="2800" b="0" dirty="0" err="1" smtClean="0"/>
              <a:t>пересісти</a:t>
            </a:r>
            <a:r>
              <a:rPr lang="uk-UA" sz="2800" b="0" dirty="0" smtClean="0"/>
              <a:t> на велосипеди, але не роблять цього через незручність (</a:t>
            </a:r>
            <a:r>
              <a:rPr lang="uk-UA" sz="2800" dirty="0" smtClean="0"/>
              <a:t>21,1%</a:t>
            </a:r>
            <a:r>
              <a:rPr lang="uk-UA" sz="2800" b="0" dirty="0" smtClean="0"/>
              <a:t>), стан </a:t>
            </a:r>
            <a:r>
              <a:rPr lang="uk-UA" sz="2800" b="0" dirty="0" err="1" smtClean="0"/>
              <a:t>здоров</a:t>
            </a:r>
            <a:r>
              <a:rPr lang="en-US" sz="2800" b="0" dirty="0" smtClean="0"/>
              <a:t>’</a:t>
            </a:r>
            <a:r>
              <a:rPr lang="uk-UA" sz="2800" b="0" dirty="0" smtClean="0"/>
              <a:t>я (</a:t>
            </a:r>
            <a:r>
              <a:rPr lang="uk-UA" sz="2800" dirty="0" smtClean="0"/>
              <a:t>23,5%</a:t>
            </a:r>
            <a:r>
              <a:rPr lang="uk-UA" sz="2800" b="0" dirty="0" smtClean="0"/>
              <a:t>) та відсутність </a:t>
            </a:r>
            <a:r>
              <a:rPr lang="uk-UA" sz="2800" b="0" dirty="0" err="1" smtClean="0"/>
              <a:t>велодоріжок</a:t>
            </a:r>
            <a:r>
              <a:rPr lang="uk-UA" sz="2800" b="0" dirty="0" smtClean="0"/>
              <a:t> (</a:t>
            </a:r>
            <a:r>
              <a:rPr lang="uk-UA" sz="2800" dirty="0" smtClean="0"/>
              <a:t>19,4%</a:t>
            </a:r>
            <a:r>
              <a:rPr lang="uk-UA" sz="2800" b="0" dirty="0" smtClean="0"/>
              <a:t>).</a:t>
            </a:r>
            <a:endParaRPr lang="ru-RU" sz="2800" b="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36405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БЛОК 5. </a:t>
            </a:r>
            <a:r>
              <a:rPr lang="uk-UA" b="1" dirty="0" smtClean="0"/>
              <a:t>БЕЗПЕКА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340768"/>
            <a:ext cx="7520940" cy="3339709"/>
          </a:xfrm>
        </p:spPr>
        <p:txBody>
          <a:bodyPr>
            <a:normAutofit/>
          </a:bodyPr>
          <a:lstStyle/>
          <a:p>
            <a:pPr algn="ctr"/>
            <a:r>
              <a:rPr lang="ru-RU" sz="2800" b="0" dirty="0" err="1" smtClean="0"/>
              <a:t>Найбільш</a:t>
            </a:r>
            <a:r>
              <a:rPr lang="ru-RU" sz="2800" b="0" dirty="0" smtClean="0"/>
              <a:t> </a:t>
            </a:r>
            <a:r>
              <a:rPr lang="ru-RU" sz="2800" b="0" dirty="0" err="1"/>
              <a:t>безпечно</a:t>
            </a:r>
            <a:r>
              <a:rPr lang="ru-RU" sz="2800" b="0" dirty="0"/>
              <a:t> </a:t>
            </a:r>
            <a:r>
              <a:rPr lang="ru-RU" sz="2800" b="0" dirty="0" err="1"/>
              <a:t>миколаївці</a:t>
            </a:r>
            <a:r>
              <a:rPr lang="ru-RU" sz="2800" b="0" dirty="0"/>
              <a:t> себе </a:t>
            </a:r>
            <a:r>
              <a:rPr lang="ru-RU" sz="2800" b="0" dirty="0" err="1"/>
              <a:t>почувають</a:t>
            </a:r>
            <a:r>
              <a:rPr lang="ru-RU" sz="2800" b="0" dirty="0"/>
              <a:t> у </a:t>
            </a:r>
            <a:r>
              <a:rPr lang="ru-RU" sz="2800" b="0" dirty="0" err="1"/>
              <a:t>власних</a:t>
            </a:r>
            <a:r>
              <a:rPr lang="ru-RU" sz="2800" b="0" dirty="0"/>
              <a:t> </a:t>
            </a:r>
            <a:r>
              <a:rPr lang="ru-RU" sz="2800" b="0" dirty="0" err="1"/>
              <a:t>помешканнях</a:t>
            </a:r>
            <a:r>
              <a:rPr lang="ru-RU" sz="2800" b="0" dirty="0"/>
              <a:t> (</a:t>
            </a:r>
            <a:r>
              <a:rPr lang="ru-RU" sz="2800" dirty="0"/>
              <a:t>69,9%), </a:t>
            </a:r>
            <a:r>
              <a:rPr lang="ru-RU" sz="2800" b="0" dirty="0"/>
              <a:t>а </a:t>
            </a:r>
            <a:r>
              <a:rPr lang="ru-RU" sz="2800" b="0" dirty="0" err="1"/>
              <a:t>також</a:t>
            </a:r>
            <a:r>
              <a:rPr lang="ru-RU" sz="2800" b="0" dirty="0"/>
              <a:t> в </a:t>
            </a:r>
            <a:r>
              <a:rPr lang="ru-RU" sz="2800" b="0" dirty="0" err="1"/>
              <a:t>Центрі</a:t>
            </a:r>
            <a:r>
              <a:rPr lang="ru-RU" sz="2800" b="0" dirty="0"/>
              <a:t> </a:t>
            </a:r>
            <a:r>
              <a:rPr lang="ru-RU" sz="2800" b="0" dirty="0" err="1"/>
              <a:t>міста</a:t>
            </a:r>
            <a:r>
              <a:rPr lang="ru-RU" sz="2800" b="0" dirty="0"/>
              <a:t> (</a:t>
            </a:r>
            <a:r>
              <a:rPr lang="ru-RU" sz="2800" dirty="0"/>
              <a:t>67,5%). </a:t>
            </a:r>
            <a:r>
              <a:rPr lang="ru-RU" sz="2800" b="0" dirty="0"/>
              <a:t>А от </a:t>
            </a:r>
            <a:r>
              <a:rPr lang="ru-RU" sz="2800" b="0" dirty="0" err="1"/>
              <a:t>найбільшу</a:t>
            </a:r>
            <a:r>
              <a:rPr lang="ru-RU" sz="2800" b="0" dirty="0"/>
              <a:t> </a:t>
            </a:r>
            <a:r>
              <a:rPr lang="ru-RU" sz="2800" b="0" dirty="0" err="1"/>
              <a:t>незадоволеність</a:t>
            </a:r>
            <a:r>
              <a:rPr lang="ru-RU" sz="2800" b="0" dirty="0"/>
              <a:t> </a:t>
            </a:r>
            <a:r>
              <a:rPr lang="ru-RU" sz="2800" b="0" dirty="0" err="1"/>
              <a:t>безпекою</a:t>
            </a:r>
            <a:r>
              <a:rPr lang="ru-RU" sz="2800" b="0" dirty="0"/>
              <a:t> </a:t>
            </a:r>
            <a:r>
              <a:rPr lang="ru-RU" sz="2800" b="0" dirty="0" err="1"/>
              <a:t>відчувають</a:t>
            </a:r>
            <a:r>
              <a:rPr lang="ru-RU" sz="2800" b="0" dirty="0"/>
              <a:t> в </a:t>
            </a:r>
            <a:r>
              <a:rPr lang="ru-RU" sz="2800" b="0" dirty="0" err="1"/>
              <a:t>міських</a:t>
            </a:r>
            <a:r>
              <a:rPr lang="ru-RU" sz="2800" b="0" dirty="0"/>
              <a:t> парках (</a:t>
            </a:r>
            <a:r>
              <a:rPr lang="ru-RU" sz="2800" dirty="0"/>
              <a:t>23,3%</a:t>
            </a:r>
            <a:r>
              <a:rPr lang="ru-RU" sz="2800" b="0" dirty="0"/>
              <a:t>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7262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330581"/>
              </p:ext>
            </p:extLst>
          </p:nvPr>
        </p:nvGraphicFramePr>
        <p:xfrm>
          <a:off x="251520" y="1100138"/>
          <a:ext cx="8712967" cy="3552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72288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Методологія дослідження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338084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65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5760"/>
            <a:ext cx="8352928" cy="548640"/>
          </a:xfrm>
        </p:spPr>
        <p:txBody>
          <a:bodyPr/>
          <a:lstStyle/>
          <a:p>
            <a:r>
              <a:rPr lang="uk-UA" sz="2400" b="1" dirty="0" smtClean="0"/>
              <a:t>Ставлення до впровадження </a:t>
            </a:r>
            <a:r>
              <a:rPr lang="uk-UA" sz="2400" b="1" dirty="0"/>
              <a:t>страхової </a:t>
            </a:r>
            <a:r>
              <a:rPr lang="uk-UA" sz="2400" b="1" dirty="0" smtClean="0"/>
              <a:t>медицини: </a:t>
            </a:r>
            <a:endParaRPr lang="ru-RU" sz="2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908720"/>
            <a:ext cx="5092030" cy="413127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7252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БЛОК 7: </a:t>
            </a:r>
            <a:r>
              <a:rPr lang="uk-UA" b="1" dirty="0" smtClean="0"/>
              <a:t>ДОЗВІЛЛЯ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 smtClean="0"/>
              <a:t>	6 </a:t>
            </a:r>
            <a:r>
              <a:rPr lang="uk-UA" sz="2000" dirty="0"/>
              <a:t>основних занять, якими займалися миколаївці протягом останнього </a:t>
            </a:r>
            <a:r>
              <a:rPr lang="uk-UA" sz="2000" dirty="0" smtClean="0"/>
              <a:t>місяця:</a:t>
            </a:r>
          </a:p>
          <a:p>
            <a:endParaRPr lang="uk-UA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uk-UA" sz="2000" b="0" dirty="0"/>
              <a:t>Перегляд фільмів вдома (73,7%);</a:t>
            </a:r>
            <a:endParaRPr lang="ru-RU" sz="2000" b="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uk-UA" sz="2000" b="0" dirty="0"/>
              <a:t>Перегляд телебачення (72,7%);</a:t>
            </a:r>
            <a:endParaRPr lang="ru-RU" sz="2000" b="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uk-UA" sz="2000" b="0" dirty="0"/>
              <a:t>Пошук інформації в Інтернеті (60,3%);</a:t>
            </a:r>
            <a:endParaRPr lang="ru-RU" sz="2000" b="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uk-UA" sz="2000" b="0" dirty="0"/>
              <a:t>Спілкування в соціальних мережах (51,4%);</a:t>
            </a:r>
            <a:endParaRPr lang="ru-RU" sz="2000" b="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uk-UA" sz="2000" b="0" dirty="0"/>
              <a:t>Просто відпочинок, байдикування (50,1%)</a:t>
            </a:r>
            <a:endParaRPr lang="ru-RU" sz="2000" b="0" dirty="0"/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607" y="1841798"/>
            <a:ext cx="3048000" cy="20955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12041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0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uk-UA" sz="1800" dirty="0"/>
              <a:t>Найменше люди займаються наступними</a:t>
            </a:r>
            <a:r>
              <a:rPr lang="uk-UA" sz="1800" dirty="0" smtClean="0"/>
              <a:t>:</a:t>
            </a:r>
          </a:p>
          <a:p>
            <a:endParaRPr lang="ru-RU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uk-UA" sz="1800" b="0" dirty="0"/>
              <a:t>Відвідування курсів, гуртків, студій (6,8%);</a:t>
            </a:r>
            <a:endParaRPr lang="ru-RU" sz="1800" b="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uk-UA" sz="1800" b="0" dirty="0"/>
              <a:t>Громадська робота (8,1%); </a:t>
            </a:r>
            <a:endParaRPr lang="ru-RU" sz="1800" b="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uk-UA" sz="1800" b="0" dirty="0"/>
              <a:t>Відвідування музеїв (8,1</a:t>
            </a:r>
            <a:r>
              <a:rPr lang="uk-UA" sz="1800" b="0" dirty="0" smtClean="0"/>
              <a:t>%);</a:t>
            </a:r>
            <a:endParaRPr lang="ru-RU" sz="1800" b="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uk-UA" sz="1800" b="0" dirty="0"/>
              <a:t>Відвідування релігійної установи (8,1%);</a:t>
            </a:r>
            <a:endParaRPr lang="ru-RU" sz="1800" b="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uk-UA" sz="1800" b="0" dirty="0"/>
              <a:t>Відвідування концертів у філармонії, органному залі (9,4%);</a:t>
            </a:r>
            <a:endParaRPr lang="ru-RU" sz="1800" b="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uk-UA" sz="1800" b="0" dirty="0"/>
              <a:t>Відвідування бібліотек (9,9%).</a:t>
            </a:r>
            <a:endParaRPr lang="ru-RU" sz="1800" b="0" dirty="0"/>
          </a:p>
          <a:p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908720"/>
            <a:ext cx="2541031" cy="19057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0870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БЛОК 8: ОСВІТА І </a:t>
            </a:r>
            <a:r>
              <a:rPr lang="uk-UA" b="1" dirty="0" smtClean="0"/>
              <a:t>НАУКА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00628"/>
            <a:ext cx="8136904" cy="3579849"/>
          </a:xfrm>
        </p:spPr>
        <p:txBody>
          <a:bodyPr/>
          <a:lstStyle/>
          <a:p>
            <a:pPr marL="0" indent="0"/>
            <a:r>
              <a:rPr lang="uk-UA" sz="2000" dirty="0"/>
              <a:t>Недоліками сьогоднішньої системи освіти миколаївці обрали наступні</a:t>
            </a:r>
            <a:r>
              <a:rPr lang="uk-UA" sz="2000" dirty="0" smtClean="0"/>
              <a:t>:</a:t>
            </a:r>
          </a:p>
          <a:p>
            <a:pPr marL="0" indent="0"/>
            <a:endParaRPr lang="ru-RU" b="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uk-UA" sz="1800" b="0" dirty="0"/>
              <a:t>Слабка матеріально-технічна база (70,5%);</a:t>
            </a:r>
            <a:endParaRPr lang="ru-RU" sz="1800" b="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uk-UA" sz="1800" b="0" dirty="0"/>
              <a:t>Невідповідність структури освіти потребам ринку праці (38,7%);</a:t>
            </a:r>
            <a:endParaRPr lang="ru-RU" sz="1800" b="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uk-UA" sz="1800" b="0" dirty="0"/>
              <a:t>Низький культурний рівень учнів, студентів, їх незацікавленість у якісній освіті (25,4%).</a:t>
            </a:r>
            <a:endParaRPr lang="ru-RU" sz="1800" b="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658" y="3140968"/>
            <a:ext cx="3096344" cy="17416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7376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828916"/>
              </p:ext>
            </p:extLst>
          </p:nvPr>
        </p:nvGraphicFramePr>
        <p:xfrm>
          <a:off x="827584" y="548680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15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/>
              <a:t>Н</a:t>
            </a:r>
            <a:r>
              <a:rPr lang="uk-UA" sz="2400" dirty="0" smtClean="0"/>
              <a:t>айбільший </a:t>
            </a:r>
            <a:r>
              <a:rPr lang="uk-UA" sz="2400" dirty="0"/>
              <a:t>показник корумпованості засвідчений у сфері послуг (30,6%), найменший – в органах місцевого самоврядування (7,3%). </a:t>
            </a:r>
            <a:r>
              <a:rPr lang="uk-UA" sz="2400" dirty="0"/>
              <a:t>Х</a:t>
            </a:r>
            <a:r>
              <a:rPr lang="uk-UA" sz="2400" dirty="0" smtClean="0"/>
              <a:t>абарництво </a:t>
            </a:r>
            <a:r>
              <a:rPr lang="uk-UA" sz="2400" dirty="0"/>
              <a:t>присутнє навіть серед міської влади, що лише підвищує рейтинг корумпованості міста.</a:t>
            </a:r>
            <a:endParaRPr lang="ru-RU" sz="2400" dirty="0"/>
          </a:p>
          <a:p>
            <a:pPr algn="ctr"/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12127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БЛОК 1. ЖИТТЯ В </a:t>
            </a:r>
            <a:r>
              <a:rPr lang="uk-UA" b="1" dirty="0" smtClean="0"/>
              <a:t>МИКОЛАЄВІ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637507"/>
              </p:ext>
            </p:extLst>
          </p:nvPr>
        </p:nvGraphicFramePr>
        <p:xfrm>
          <a:off x="683568" y="1196752"/>
          <a:ext cx="777686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190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8640"/>
            <a:ext cx="1790031" cy="1471182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60648"/>
            <a:ext cx="1716589" cy="1440160"/>
          </a:xfrm>
        </p:spPr>
      </p:pic>
      <p:sp>
        <p:nvSpPr>
          <p:cNvPr id="10" name="Прямоугольник 9"/>
          <p:cNvSpPr/>
          <p:nvPr/>
        </p:nvSpPr>
        <p:spPr>
          <a:xfrm>
            <a:off x="683568" y="2132856"/>
            <a:ext cx="34936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/>
              <a:t>Найвищий </a:t>
            </a:r>
            <a:r>
              <a:rPr lang="uk-UA" sz="2000" dirty="0"/>
              <a:t>показник повної або часткової задоволеності проживання в Миколаєві спостерігається у жителів Заводського та Центрального районів (понад 60%)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2132856"/>
            <a:ext cx="3779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/>
              <a:t>Один з найвищих показників незадоволеності місцем проживання </a:t>
            </a:r>
            <a:r>
              <a:rPr lang="uk-UA" sz="2000" dirty="0" smtClean="0"/>
              <a:t>у жителів Корабельного району Миколаєва (63,4</a:t>
            </a:r>
            <a:r>
              <a:rPr lang="uk-UA" sz="2000" dirty="0"/>
              <a:t>%)</a:t>
            </a:r>
            <a:endParaRPr lang="ru-RU" sz="20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1649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Миколаївці задоволені: 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721567"/>
              </p:ext>
            </p:extLst>
          </p:nvPr>
        </p:nvGraphicFramePr>
        <p:xfrm>
          <a:off x="822325" y="1100138"/>
          <a:ext cx="7494091" cy="3841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2103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ситуація </a:t>
            </a:r>
            <a:r>
              <a:rPr lang="uk-UA" dirty="0"/>
              <a:t>в місті в найближчі 5 </a:t>
            </a:r>
            <a:r>
              <a:rPr lang="uk-UA" dirty="0" smtClean="0"/>
              <a:t>років: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052771"/>
              </p:ext>
            </p:extLst>
          </p:nvPr>
        </p:nvGraphicFramePr>
        <p:xfrm>
          <a:off x="251521" y="1100138"/>
          <a:ext cx="8568952" cy="3985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640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424936" cy="548640"/>
          </a:xfrm>
        </p:spPr>
        <p:txBody>
          <a:bodyPr/>
          <a:lstStyle/>
          <a:p>
            <a:r>
              <a:rPr lang="uk-UA" b="1" dirty="0"/>
              <a:t>БЛОК 2. СОЦІАЛЬНЕ САМОПОЧУТТЯ ТА СТАНОВИЩЕ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440374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94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Безпека в місті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438038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5667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640960" cy="548640"/>
          </a:xfrm>
        </p:spPr>
        <p:txBody>
          <a:bodyPr/>
          <a:lstStyle/>
          <a:p>
            <a:pPr algn="ctr"/>
            <a:r>
              <a:rPr lang="uk-UA" sz="2400" dirty="0"/>
              <a:t>Рівень задоволеності умовами ведення бізнесу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328511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22520"/>
            <a:ext cx="2107304" cy="5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466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Другая 2">
      <a:dk1>
        <a:srgbClr val="000000"/>
      </a:dk1>
      <a:lt1>
        <a:srgbClr val="FFFFFF"/>
      </a:lt1>
      <a:dk2>
        <a:srgbClr val="242852"/>
      </a:dk2>
      <a:lt2>
        <a:srgbClr val="90A2CF"/>
      </a:lt2>
      <a:accent1>
        <a:srgbClr val="FFFF00"/>
      </a:accent1>
      <a:accent2>
        <a:srgbClr val="072B62"/>
      </a:accent2>
      <a:accent3>
        <a:srgbClr val="9297CF"/>
      </a:accent3>
      <a:accent4>
        <a:srgbClr val="FF0000"/>
      </a:accent4>
      <a:accent5>
        <a:srgbClr val="5AA2AE"/>
      </a:accent5>
      <a:accent6>
        <a:srgbClr val="70369A"/>
      </a:accent6>
      <a:hlink>
        <a:srgbClr val="9454C3"/>
      </a:hlink>
      <a:folHlink>
        <a:srgbClr val="3EBBF0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215</TotalTime>
  <Words>608</Words>
  <Application>Microsoft Office PowerPoint</Application>
  <PresentationFormat>Экран (4:3)</PresentationFormat>
  <Paragraphs>126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Углы</vt:lpstr>
      <vt:lpstr>Аналітичний звіт</vt:lpstr>
      <vt:lpstr>Методологія дослідження</vt:lpstr>
      <vt:lpstr>БЛОК 1. ЖИТТЯ В МИКОЛАЄВІ</vt:lpstr>
      <vt:lpstr>Презентация PowerPoint</vt:lpstr>
      <vt:lpstr>Миколаївці задоволені: </vt:lpstr>
      <vt:lpstr>ситуація в місті в найближчі 5 років:</vt:lpstr>
      <vt:lpstr>БЛОК 2. СОЦІАЛЬНЕ САМОПОЧУТТЯ ТА СТАНОВИЩЕ </vt:lpstr>
      <vt:lpstr>Безпека в місті</vt:lpstr>
      <vt:lpstr>Рівень задоволеності умовами ведення бізнесу</vt:lpstr>
      <vt:lpstr>Заробітна Плата</vt:lpstr>
      <vt:lpstr>Рівень довіри та задоволеності послугами</vt:lpstr>
      <vt:lpstr> БЛОК 3. БЛАГОУСТРІЙ ТА ЕКОЛОГІЧНА СВІДОМІСТЬ  Миколаївці не задоволені:</vt:lpstr>
      <vt:lpstr>Презентация PowerPoint</vt:lpstr>
      <vt:lpstr>БЛОК 4. ТРАНСПОРТНА СИСТЕМА</vt:lpstr>
      <vt:lpstr>Миколаївці незадоволені:</vt:lpstr>
      <vt:lpstr>Оптимальною та обґрунтованою ціною за проїзд в маршрутному таксі є: </vt:lpstr>
      <vt:lpstr>Презентация PowerPoint</vt:lpstr>
      <vt:lpstr>БЛОК 5. БЕЗПЕКА</vt:lpstr>
      <vt:lpstr>Презентация PowerPoint</vt:lpstr>
      <vt:lpstr>Ставлення до впровадження страхової медицини: </vt:lpstr>
      <vt:lpstr>БЛОК 7: ДОЗВІЛЛЯ</vt:lpstr>
      <vt:lpstr>Презентация PowerPoint</vt:lpstr>
      <vt:lpstr>БЛОК 8: ОСВІТА І НАУКА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Аналітичний звіт</dc:title>
  <dc:creator>Макс</dc:creator>
  <cp:lastModifiedBy>Макс</cp:lastModifiedBy>
  <cp:revision>22</cp:revision>
  <cp:lastPrinted>2016-02-18T23:10:47Z</cp:lastPrinted>
  <dcterms:created xsi:type="dcterms:W3CDTF">2016-02-18T19:39:09Z</dcterms:created>
  <dcterms:modified xsi:type="dcterms:W3CDTF">2016-02-18T23:14:11Z</dcterms:modified>
</cp:coreProperties>
</file>